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99" r:id="rId3"/>
    <p:sldId id="408" r:id="rId4"/>
    <p:sldId id="412" r:id="rId5"/>
    <p:sldId id="413" r:id="rId6"/>
    <p:sldId id="419" r:id="rId7"/>
    <p:sldId id="402" r:id="rId8"/>
    <p:sldId id="417" r:id="rId9"/>
    <p:sldId id="420" r:id="rId10"/>
    <p:sldId id="414" r:id="rId11"/>
    <p:sldId id="425" r:id="rId12"/>
    <p:sldId id="424" r:id="rId13"/>
    <p:sldId id="421" r:id="rId14"/>
    <p:sldId id="426" r:id="rId15"/>
    <p:sldId id="422" r:id="rId16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5B9BD5"/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060C12-52D8-420F-84ED-B96919846C9B}" v="78" dt="2024-10-15T21:02:29.1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0" d="100"/>
          <a:sy n="90" d="100"/>
        </p:scale>
        <p:origin x="5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552"/>
    </p:cViewPr>
  </p:sorterViewPr>
  <p:notesViewPr>
    <p:cSldViewPr snapToGrid="0" snapToObjects="1">
      <p:cViewPr varScale="1">
        <p:scale>
          <a:sx n="38" d="100"/>
          <a:sy n="38" d="100"/>
        </p:scale>
        <p:origin x="351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vroeidis Angelakeris" userId="ed077e4c-1e86-4486-aa4f-937c58a61007" providerId="ADAL" clId="{A1060C12-52D8-420F-84ED-B96919846C9B}"/>
    <pc:docChg chg="undo custSel addSld delSld modSld sldOrd modMainMaster">
      <pc:chgData name="Mavroeidis Angelakeris" userId="ed077e4c-1e86-4486-aa4f-937c58a61007" providerId="ADAL" clId="{A1060C12-52D8-420F-84ED-B96919846C9B}" dt="2024-10-15T21:02:30.785" v="1019" actId="20577"/>
      <pc:docMkLst>
        <pc:docMk/>
      </pc:docMkLst>
      <pc:sldChg chg="del">
        <pc:chgData name="Mavroeidis Angelakeris" userId="ed077e4c-1e86-4486-aa4f-937c58a61007" providerId="ADAL" clId="{A1060C12-52D8-420F-84ED-B96919846C9B}" dt="2024-10-15T19:32:08.239" v="27" actId="47"/>
        <pc:sldMkLst>
          <pc:docMk/>
          <pc:sldMk cId="4005584111" sldId="383"/>
        </pc:sldMkLst>
      </pc:sldChg>
      <pc:sldChg chg="delSp modSp del mod ord">
        <pc:chgData name="Mavroeidis Angelakeris" userId="ed077e4c-1e86-4486-aa4f-937c58a61007" providerId="ADAL" clId="{A1060C12-52D8-420F-84ED-B96919846C9B}" dt="2024-10-15T19:43:33.570" v="162" actId="2696"/>
        <pc:sldMkLst>
          <pc:docMk/>
          <pc:sldMk cId="1191826283" sldId="400"/>
        </pc:sldMkLst>
        <pc:spChg chg="del mod">
          <ac:chgData name="Mavroeidis Angelakeris" userId="ed077e4c-1e86-4486-aa4f-937c58a61007" providerId="ADAL" clId="{A1060C12-52D8-420F-84ED-B96919846C9B}" dt="2024-10-15T19:43:11.135" v="159" actId="21"/>
          <ac:spMkLst>
            <pc:docMk/>
            <pc:sldMk cId="1191826283" sldId="400"/>
            <ac:spMk id="5" creationId="{66803834-0AF2-51BF-4724-65CD9B21CB9A}"/>
          </ac:spMkLst>
        </pc:spChg>
        <pc:spChg chg="del">
          <ac:chgData name="Mavroeidis Angelakeris" userId="ed077e4c-1e86-4486-aa4f-937c58a61007" providerId="ADAL" clId="{A1060C12-52D8-420F-84ED-B96919846C9B}" dt="2024-10-15T19:43:11.135" v="159" actId="21"/>
          <ac:spMkLst>
            <pc:docMk/>
            <pc:sldMk cId="1191826283" sldId="400"/>
            <ac:spMk id="13" creationId="{FD91E439-8D36-A4DB-FC9B-26E1F67E60BF}"/>
          </ac:spMkLst>
        </pc:spChg>
        <pc:spChg chg="del">
          <ac:chgData name="Mavroeidis Angelakeris" userId="ed077e4c-1e86-4486-aa4f-937c58a61007" providerId="ADAL" clId="{A1060C12-52D8-420F-84ED-B96919846C9B}" dt="2024-10-15T19:43:11.135" v="159" actId="21"/>
          <ac:spMkLst>
            <pc:docMk/>
            <pc:sldMk cId="1191826283" sldId="400"/>
            <ac:spMk id="15" creationId="{36A51EBD-2510-1429-9351-39AD38EF9F50}"/>
          </ac:spMkLst>
        </pc:spChg>
        <pc:spChg chg="del">
          <ac:chgData name="Mavroeidis Angelakeris" userId="ed077e4c-1e86-4486-aa4f-937c58a61007" providerId="ADAL" clId="{A1060C12-52D8-420F-84ED-B96919846C9B}" dt="2024-10-15T19:43:11.135" v="159" actId="21"/>
          <ac:spMkLst>
            <pc:docMk/>
            <pc:sldMk cId="1191826283" sldId="400"/>
            <ac:spMk id="17" creationId="{3A408585-B2BC-C6FE-39AD-A78695A1FCD5}"/>
          </ac:spMkLst>
        </pc:spChg>
        <pc:spChg chg="del">
          <ac:chgData name="Mavroeidis Angelakeris" userId="ed077e4c-1e86-4486-aa4f-937c58a61007" providerId="ADAL" clId="{A1060C12-52D8-420F-84ED-B96919846C9B}" dt="2024-10-15T19:43:11.135" v="159" actId="21"/>
          <ac:spMkLst>
            <pc:docMk/>
            <pc:sldMk cId="1191826283" sldId="400"/>
            <ac:spMk id="19" creationId="{3A71EE4C-520E-C54B-9D78-DD8FEADEB700}"/>
          </ac:spMkLst>
        </pc:spChg>
        <pc:picChg chg="mod">
          <ac:chgData name="Mavroeidis Angelakeris" userId="ed077e4c-1e86-4486-aa4f-937c58a61007" providerId="ADAL" clId="{A1060C12-52D8-420F-84ED-B96919846C9B}" dt="2024-10-15T19:37:11.930" v="87" actId="1038"/>
          <ac:picMkLst>
            <pc:docMk/>
            <pc:sldMk cId="1191826283" sldId="400"/>
            <ac:picMk id="4" creationId="{34A75D25-2415-9365-A158-DB4C4A7F1A20}"/>
          </ac:picMkLst>
        </pc:picChg>
        <pc:picChg chg="del">
          <ac:chgData name="Mavroeidis Angelakeris" userId="ed077e4c-1e86-4486-aa4f-937c58a61007" providerId="ADAL" clId="{A1060C12-52D8-420F-84ED-B96919846C9B}" dt="2024-10-15T19:43:11.135" v="159" actId="21"/>
          <ac:picMkLst>
            <pc:docMk/>
            <pc:sldMk cId="1191826283" sldId="400"/>
            <ac:picMk id="21" creationId="{8A2BBC20-7E8C-925D-8604-FE4A7C49AA19}"/>
          </ac:picMkLst>
        </pc:picChg>
        <pc:picChg chg="del">
          <ac:chgData name="Mavroeidis Angelakeris" userId="ed077e4c-1e86-4486-aa4f-937c58a61007" providerId="ADAL" clId="{A1060C12-52D8-420F-84ED-B96919846C9B}" dt="2024-10-15T19:43:11.135" v="159" actId="21"/>
          <ac:picMkLst>
            <pc:docMk/>
            <pc:sldMk cId="1191826283" sldId="400"/>
            <ac:picMk id="22" creationId="{4CF65410-6A27-6E7A-41AE-66ED3030302C}"/>
          </ac:picMkLst>
        </pc:picChg>
        <pc:picChg chg="del">
          <ac:chgData name="Mavroeidis Angelakeris" userId="ed077e4c-1e86-4486-aa4f-937c58a61007" providerId="ADAL" clId="{A1060C12-52D8-420F-84ED-B96919846C9B}" dt="2024-10-15T19:43:11.135" v="159" actId="21"/>
          <ac:picMkLst>
            <pc:docMk/>
            <pc:sldMk cId="1191826283" sldId="400"/>
            <ac:picMk id="23" creationId="{773240B6-4D6A-2828-EBD5-69AAA38AD31C}"/>
          </ac:picMkLst>
        </pc:picChg>
      </pc:sldChg>
      <pc:sldChg chg="addSp delSp modSp mod ord">
        <pc:chgData name="Mavroeidis Angelakeris" userId="ed077e4c-1e86-4486-aa4f-937c58a61007" providerId="ADAL" clId="{A1060C12-52D8-420F-84ED-B96919846C9B}" dt="2024-10-15T19:40:04.179" v="144" actId="1076"/>
        <pc:sldMkLst>
          <pc:docMk/>
          <pc:sldMk cId="1727357152" sldId="402"/>
        </pc:sldMkLst>
        <pc:spChg chg="del">
          <ac:chgData name="Mavroeidis Angelakeris" userId="ed077e4c-1e86-4486-aa4f-937c58a61007" providerId="ADAL" clId="{A1060C12-52D8-420F-84ED-B96919846C9B}" dt="2024-10-15T19:36:38.558" v="65" actId="478"/>
          <ac:spMkLst>
            <pc:docMk/>
            <pc:sldMk cId="1727357152" sldId="402"/>
            <ac:spMk id="2" creationId="{C8F57765-61DD-4467-A390-A96D10813224}"/>
          </ac:spMkLst>
        </pc:spChg>
        <pc:spChg chg="add del mod">
          <ac:chgData name="Mavroeidis Angelakeris" userId="ed077e4c-1e86-4486-aa4f-937c58a61007" providerId="ADAL" clId="{A1060C12-52D8-420F-84ED-B96919846C9B}" dt="2024-10-15T19:36:27.326" v="62" actId="478"/>
          <ac:spMkLst>
            <pc:docMk/>
            <pc:sldMk cId="1727357152" sldId="402"/>
            <ac:spMk id="3" creationId="{14303AC9-480B-F37A-2AD3-BA8ECA6952A1}"/>
          </ac:spMkLst>
        </pc:spChg>
        <pc:spChg chg="add mod">
          <ac:chgData name="Mavroeidis Angelakeris" userId="ed077e4c-1e86-4486-aa4f-937c58a61007" providerId="ADAL" clId="{A1060C12-52D8-420F-84ED-B96919846C9B}" dt="2024-10-15T19:40:04.179" v="144" actId="1076"/>
          <ac:spMkLst>
            <pc:docMk/>
            <pc:sldMk cId="1727357152" sldId="402"/>
            <ac:spMk id="4" creationId="{F9D4708A-E034-1BC7-A998-60C05CE6D146}"/>
          </ac:spMkLst>
        </pc:spChg>
        <pc:spChg chg="del">
          <ac:chgData name="Mavroeidis Angelakeris" userId="ed077e4c-1e86-4486-aa4f-937c58a61007" providerId="ADAL" clId="{A1060C12-52D8-420F-84ED-B96919846C9B}" dt="2024-10-15T19:36:12.414" v="60" actId="478"/>
          <ac:spMkLst>
            <pc:docMk/>
            <pc:sldMk cId="1727357152" sldId="402"/>
            <ac:spMk id="15" creationId="{FE8872F1-48E5-AC5F-EB56-D36E6F13EFF0}"/>
          </ac:spMkLst>
        </pc:spChg>
        <pc:spChg chg="del">
          <ac:chgData name="Mavroeidis Angelakeris" userId="ed077e4c-1e86-4486-aa4f-937c58a61007" providerId="ADAL" clId="{A1060C12-52D8-420F-84ED-B96919846C9B}" dt="2024-10-15T19:36:29.014" v="63" actId="478"/>
          <ac:spMkLst>
            <pc:docMk/>
            <pc:sldMk cId="1727357152" sldId="402"/>
            <ac:spMk id="16" creationId="{A07FCE5C-BD64-9732-D75A-BB39B56B2D23}"/>
          </ac:spMkLst>
        </pc:spChg>
        <pc:spChg chg="del">
          <ac:chgData name="Mavroeidis Angelakeris" userId="ed077e4c-1e86-4486-aa4f-937c58a61007" providerId="ADAL" clId="{A1060C12-52D8-420F-84ED-B96919846C9B}" dt="2024-10-15T19:36:46.670" v="68" actId="478"/>
          <ac:spMkLst>
            <pc:docMk/>
            <pc:sldMk cId="1727357152" sldId="402"/>
            <ac:spMk id="18" creationId="{6691D59F-BD8D-8478-8875-1E9707D82642}"/>
          </ac:spMkLst>
        </pc:spChg>
        <pc:spChg chg="mod">
          <ac:chgData name="Mavroeidis Angelakeris" userId="ed077e4c-1e86-4486-aa4f-937c58a61007" providerId="ADAL" clId="{A1060C12-52D8-420F-84ED-B96919846C9B}" dt="2024-10-15T19:36:44.777" v="67" actId="1076"/>
          <ac:spMkLst>
            <pc:docMk/>
            <pc:sldMk cId="1727357152" sldId="402"/>
            <ac:spMk id="24" creationId="{2915C360-595B-2817-11B3-14D00ED3FB4B}"/>
          </ac:spMkLst>
        </pc:spChg>
        <pc:picChg chg="del">
          <ac:chgData name="Mavroeidis Angelakeris" userId="ed077e4c-1e86-4486-aa4f-937c58a61007" providerId="ADAL" clId="{A1060C12-52D8-420F-84ED-B96919846C9B}" dt="2024-10-15T19:36:12.414" v="60" actId="478"/>
          <ac:picMkLst>
            <pc:docMk/>
            <pc:sldMk cId="1727357152" sldId="402"/>
            <ac:picMk id="5" creationId="{DDC2C915-95A0-934F-2766-F2F2F600725B}"/>
          </ac:picMkLst>
        </pc:picChg>
        <pc:picChg chg="mod">
          <ac:chgData name="Mavroeidis Angelakeris" userId="ed077e4c-1e86-4486-aa4f-937c58a61007" providerId="ADAL" clId="{A1060C12-52D8-420F-84ED-B96919846C9B}" dt="2024-10-15T19:36:48.770" v="69" actId="1076"/>
          <ac:picMkLst>
            <pc:docMk/>
            <pc:sldMk cId="1727357152" sldId="402"/>
            <ac:picMk id="33" creationId="{627C3A8F-F1D1-828A-1732-73D75F7749ED}"/>
          </ac:picMkLst>
        </pc:picChg>
      </pc:sldChg>
      <pc:sldChg chg="ord">
        <pc:chgData name="Mavroeidis Angelakeris" userId="ed077e4c-1e86-4486-aa4f-937c58a61007" providerId="ADAL" clId="{A1060C12-52D8-420F-84ED-B96919846C9B}" dt="2024-10-15T19:29:12.223" v="2"/>
        <pc:sldMkLst>
          <pc:docMk/>
          <pc:sldMk cId="3758208655" sldId="408"/>
        </pc:sldMkLst>
      </pc:sldChg>
      <pc:sldChg chg="addSp delSp modSp mod ord">
        <pc:chgData name="Mavroeidis Angelakeris" userId="ed077e4c-1e86-4486-aa4f-937c58a61007" providerId="ADAL" clId="{A1060C12-52D8-420F-84ED-B96919846C9B}" dt="2024-10-15T19:38:51.975" v="132" actId="14100"/>
        <pc:sldMkLst>
          <pc:docMk/>
          <pc:sldMk cId="2480237056" sldId="412"/>
        </pc:sldMkLst>
        <pc:spChg chg="mod">
          <ac:chgData name="Mavroeidis Angelakeris" userId="ed077e4c-1e86-4486-aa4f-937c58a61007" providerId="ADAL" clId="{A1060C12-52D8-420F-84ED-B96919846C9B}" dt="2024-10-15T19:37:53.358" v="107" actId="1076"/>
          <ac:spMkLst>
            <pc:docMk/>
            <pc:sldMk cId="2480237056" sldId="412"/>
            <ac:spMk id="2" creationId="{C8F57765-61DD-4467-A390-A96D10813224}"/>
          </ac:spMkLst>
        </pc:spChg>
        <pc:spChg chg="add mod">
          <ac:chgData name="Mavroeidis Angelakeris" userId="ed077e4c-1e86-4486-aa4f-937c58a61007" providerId="ADAL" clId="{A1060C12-52D8-420F-84ED-B96919846C9B}" dt="2024-10-15T19:38:51.975" v="132" actId="14100"/>
          <ac:spMkLst>
            <pc:docMk/>
            <pc:sldMk cId="2480237056" sldId="412"/>
            <ac:spMk id="10" creationId="{4FA2D4B5-F2C1-7278-C39F-BF019F81D8B9}"/>
          </ac:spMkLst>
        </pc:spChg>
        <pc:spChg chg="del">
          <ac:chgData name="Mavroeidis Angelakeris" userId="ed077e4c-1e86-4486-aa4f-937c58a61007" providerId="ADAL" clId="{A1060C12-52D8-420F-84ED-B96919846C9B}" dt="2024-10-15T19:37:31.365" v="88" actId="478"/>
          <ac:spMkLst>
            <pc:docMk/>
            <pc:sldMk cId="2480237056" sldId="412"/>
            <ac:spMk id="15" creationId="{FE8872F1-48E5-AC5F-EB56-D36E6F13EFF0}"/>
          </ac:spMkLst>
        </pc:spChg>
        <pc:spChg chg="del">
          <ac:chgData name="Mavroeidis Angelakeris" userId="ed077e4c-1e86-4486-aa4f-937c58a61007" providerId="ADAL" clId="{A1060C12-52D8-420F-84ED-B96919846C9B}" dt="2024-10-15T19:37:31.365" v="88" actId="478"/>
          <ac:spMkLst>
            <pc:docMk/>
            <pc:sldMk cId="2480237056" sldId="412"/>
            <ac:spMk id="16" creationId="{A07FCE5C-BD64-9732-D75A-BB39B56B2D23}"/>
          </ac:spMkLst>
        </pc:spChg>
        <pc:spChg chg="del">
          <ac:chgData name="Mavroeidis Angelakeris" userId="ed077e4c-1e86-4486-aa4f-937c58a61007" providerId="ADAL" clId="{A1060C12-52D8-420F-84ED-B96919846C9B}" dt="2024-10-15T19:37:31.365" v="88" actId="478"/>
          <ac:spMkLst>
            <pc:docMk/>
            <pc:sldMk cId="2480237056" sldId="412"/>
            <ac:spMk id="18" creationId="{6691D59F-BD8D-8478-8875-1E9707D82642}"/>
          </ac:spMkLst>
        </pc:spChg>
        <pc:picChg chg="del">
          <ac:chgData name="Mavroeidis Angelakeris" userId="ed077e4c-1e86-4486-aa4f-937c58a61007" providerId="ADAL" clId="{A1060C12-52D8-420F-84ED-B96919846C9B}" dt="2024-10-15T19:37:31.365" v="88" actId="478"/>
          <ac:picMkLst>
            <pc:docMk/>
            <pc:sldMk cId="2480237056" sldId="412"/>
            <ac:picMk id="5" creationId="{DDC2C915-95A0-934F-2766-F2F2F600725B}"/>
          </ac:picMkLst>
        </pc:picChg>
        <pc:picChg chg="add mod">
          <ac:chgData name="Mavroeidis Angelakeris" userId="ed077e4c-1e86-4486-aa4f-937c58a61007" providerId="ADAL" clId="{A1060C12-52D8-420F-84ED-B96919846C9B}" dt="2024-10-15T19:38:21.942" v="122" actId="1037"/>
          <ac:picMkLst>
            <pc:docMk/>
            <pc:sldMk cId="2480237056" sldId="412"/>
            <ac:picMk id="8" creationId="{5A7F55F1-2EB3-CB8A-F801-C921E8CFD42B}"/>
          </ac:picMkLst>
        </pc:picChg>
      </pc:sldChg>
      <pc:sldChg chg="addSp delSp modSp mod ord">
        <pc:chgData name="Mavroeidis Angelakeris" userId="ed077e4c-1e86-4486-aa4f-937c58a61007" providerId="ADAL" clId="{A1060C12-52D8-420F-84ED-B96919846C9B}" dt="2024-10-15T19:39:03.912" v="133"/>
        <pc:sldMkLst>
          <pc:docMk/>
          <pc:sldMk cId="2600033003" sldId="413"/>
        </pc:sldMkLst>
        <pc:spChg chg="del">
          <ac:chgData name="Mavroeidis Angelakeris" userId="ed077e4c-1e86-4486-aa4f-937c58a61007" providerId="ADAL" clId="{A1060C12-52D8-420F-84ED-B96919846C9B}" dt="2024-10-15T19:38:08.344" v="109" actId="478"/>
          <ac:spMkLst>
            <pc:docMk/>
            <pc:sldMk cId="2600033003" sldId="413"/>
            <ac:spMk id="2" creationId="{C8F57765-61DD-4467-A390-A96D10813224}"/>
          </ac:spMkLst>
        </pc:spChg>
        <pc:spChg chg="add mod">
          <ac:chgData name="Mavroeidis Angelakeris" userId="ed077e4c-1e86-4486-aa4f-937c58a61007" providerId="ADAL" clId="{A1060C12-52D8-420F-84ED-B96919846C9B}" dt="2024-10-15T19:38:12.137" v="111" actId="20577"/>
          <ac:spMkLst>
            <pc:docMk/>
            <pc:sldMk cId="2600033003" sldId="413"/>
            <ac:spMk id="3" creationId="{BB11397D-0C12-1E84-12D4-DE0DFFC131D3}"/>
          </ac:spMkLst>
        </pc:spChg>
        <pc:spChg chg="add mod">
          <ac:chgData name="Mavroeidis Angelakeris" userId="ed077e4c-1e86-4486-aa4f-937c58a61007" providerId="ADAL" clId="{A1060C12-52D8-420F-84ED-B96919846C9B}" dt="2024-10-15T19:39:03.912" v="133"/>
          <ac:spMkLst>
            <pc:docMk/>
            <pc:sldMk cId="2600033003" sldId="413"/>
            <ac:spMk id="6" creationId="{23B7E458-7F7E-C2EF-66B3-6627B87F621D}"/>
          </ac:spMkLst>
        </pc:spChg>
        <pc:spChg chg="del">
          <ac:chgData name="Mavroeidis Angelakeris" userId="ed077e4c-1e86-4486-aa4f-937c58a61007" providerId="ADAL" clId="{A1060C12-52D8-420F-84ED-B96919846C9B}" dt="2024-10-15T19:28:53.058" v="0" actId="478"/>
          <ac:spMkLst>
            <pc:docMk/>
            <pc:sldMk cId="2600033003" sldId="413"/>
            <ac:spMk id="14" creationId="{2FCF9070-89C6-4237-BE18-3D5DCB657905}"/>
          </ac:spMkLst>
        </pc:spChg>
        <pc:spChg chg="del">
          <ac:chgData name="Mavroeidis Angelakeris" userId="ed077e4c-1e86-4486-aa4f-937c58a61007" providerId="ADAL" clId="{A1060C12-52D8-420F-84ED-B96919846C9B}" dt="2024-10-15T19:38:05.092" v="108" actId="478"/>
          <ac:spMkLst>
            <pc:docMk/>
            <pc:sldMk cId="2600033003" sldId="413"/>
            <ac:spMk id="15" creationId="{FE8872F1-48E5-AC5F-EB56-D36E6F13EFF0}"/>
          </ac:spMkLst>
        </pc:spChg>
        <pc:spChg chg="del">
          <ac:chgData name="Mavroeidis Angelakeris" userId="ed077e4c-1e86-4486-aa4f-937c58a61007" providerId="ADAL" clId="{A1060C12-52D8-420F-84ED-B96919846C9B}" dt="2024-10-15T19:38:05.092" v="108" actId="478"/>
          <ac:spMkLst>
            <pc:docMk/>
            <pc:sldMk cId="2600033003" sldId="413"/>
            <ac:spMk id="16" creationId="{A07FCE5C-BD64-9732-D75A-BB39B56B2D23}"/>
          </ac:spMkLst>
        </pc:spChg>
        <pc:spChg chg="del">
          <ac:chgData name="Mavroeidis Angelakeris" userId="ed077e4c-1e86-4486-aa4f-937c58a61007" providerId="ADAL" clId="{A1060C12-52D8-420F-84ED-B96919846C9B}" dt="2024-10-15T19:38:05.092" v="108" actId="478"/>
          <ac:spMkLst>
            <pc:docMk/>
            <pc:sldMk cId="2600033003" sldId="413"/>
            <ac:spMk id="18" creationId="{6691D59F-BD8D-8478-8875-1E9707D82642}"/>
          </ac:spMkLst>
        </pc:spChg>
        <pc:picChg chg="add mod">
          <ac:chgData name="Mavroeidis Angelakeris" userId="ed077e4c-1e86-4486-aa4f-937c58a61007" providerId="ADAL" clId="{A1060C12-52D8-420F-84ED-B96919846C9B}" dt="2024-10-15T19:39:03.912" v="133"/>
          <ac:picMkLst>
            <pc:docMk/>
            <pc:sldMk cId="2600033003" sldId="413"/>
            <ac:picMk id="4" creationId="{4D57467F-5CDF-ED5A-C66C-E80F78BFC369}"/>
          </ac:picMkLst>
        </pc:picChg>
        <pc:picChg chg="del">
          <ac:chgData name="Mavroeidis Angelakeris" userId="ed077e4c-1e86-4486-aa4f-937c58a61007" providerId="ADAL" clId="{A1060C12-52D8-420F-84ED-B96919846C9B}" dt="2024-10-15T19:38:08.344" v="109" actId="478"/>
          <ac:picMkLst>
            <pc:docMk/>
            <pc:sldMk cId="2600033003" sldId="413"/>
            <ac:picMk id="5" creationId="{DDC2C915-95A0-934F-2766-F2F2F600725B}"/>
          </ac:picMkLst>
        </pc:picChg>
      </pc:sldChg>
      <pc:sldChg chg="addSp delSp modSp mod ord">
        <pc:chgData name="Mavroeidis Angelakeris" userId="ed077e4c-1e86-4486-aa4f-937c58a61007" providerId="ADAL" clId="{A1060C12-52D8-420F-84ED-B96919846C9B}" dt="2024-10-15T21:01:33.796" v="997" actId="207"/>
        <pc:sldMkLst>
          <pc:docMk/>
          <pc:sldMk cId="3095059781" sldId="414"/>
        </pc:sldMkLst>
        <pc:spChg chg="del">
          <ac:chgData name="Mavroeidis Angelakeris" userId="ed077e4c-1e86-4486-aa4f-937c58a61007" providerId="ADAL" clId="{A1060C12-52D8-420F-84ED-B96919846C9B}" dt="2024-10-15T19:45:13.774" v="173" actId="478"/>
          <ac:spMkLst>
            <pc:docMk/>
            <pc:sldMk cId="3095059781" sldId="414"/>
            <ac:spMk id="2" creationId="{DF474404-474C-BF28-6EDD-24128B38D677}"/>
          </ac:spMkLst>
        </pc:spChg>
        <pc:spChg chg="mod">
          <ac:chgData name="Mavroeidis Angelakeris" userId="ed077e4c-1e86-4486-aa4f-937c58a61007" providerId="ADAL" clId="{A1060C12-52D8-420F-84ED-B96919846C9B}" dt="2024-10-15T19:45:29.593" v="176" actId="1076"/>
          <ac:spMkLst>
            <pc:docMk/>
            <pc:sldMk cId="3095059781" sldId="414"/>
            <ac:spMk id="3" creationId="{4A65E842-50B1-3A62-C2D5-1CB6DAE8D3ED}"/>
          </ac:spMkLst>
        </pc:spChg>
        <pc:spChg chg="mod">
          <ac:chgData name="Mavroeidis Angelakeris" userId="ed077e4c-1e86-4486-aa4f-937c58a61007" providerId="ADAL" clId="{A1060C12-52D8-420F-84ED-B96919846C9B}" dt="2024-10-15T19:45:29.593" v="176" actId="1076"/>
          <ac:spMkLst>
            <pc:docMk/>
            <pc:sldMk cId="3095059781" sldId="414"/>
            <ac:spMk id="5" creationId="{36988184-59B2-3B7F-535C-AD1CF4AD9B98}"/>
          </ac:spMkLst>
        </pc:spChg>
        <pc:spChg chg="mod">
          <ac:chgData name="Mavroeidis Angelakeris" userId="ed077e4c-1e86-4486-aa4f-937c58a61007" providerId="ADAL" clId="{A1060C12-52D8-420F-84ED-B96919846C9B}" dt="2024-10-15T19:53:36.993" v="233" actId="1076"/>
          <ac:spMkLst>
            <pc:docMk/>
            <pc:sldMk cId="3095059781" sldId="414"/>
            <ac:spMk id="6" creationId="{026647C7-B354-1B2A-75B2-A351918BEA54}"/>
          </ac:spMkLst>
        </pc:spChg>
        <pc:spChg chg="del">
          <ac:chgData name="Mavroeidis Angelakeris" userId="ed077e4c-1e86-4486-aa4f-937c58a61007" providerId="ADAL" clId="{A1060C12-52D8-420F-84ED-B96919846C9B}" dt="2024-10-15T19:40:33.391" v="145" actId="478"/>
          <ac:spMkLst>
            <pc:docMk/>
            <pc:sldMk cId="3095059781" sldId="414"/>
            <ac:spMk id="7" creationId="{939CDC71-40EE-1249-F7FB-728450B22B34}"/>
          </ac:spMkLst>
        </pc:spChg>
        <pc:spChg chg="del">
          <ac:chgData name="Mavroeidis Angelakeris" userId="ed077e4c-1e86-4486-aa4f-937c58a61007" providerId="ADAL" clId="{A1060C12-52D8-420F-84ED-B96919846C9B}" dt="2024-10-15T19:40:33.391" v="145" actId="478"/>
          <ac:spMkLst>
            <pc:docMk/>
            <pc:sldMk cId="3095059781" sldId="414"/>
            <ac:spMk id="8" creationId="{D257E98E-A678-8EFF-01C9-13240BCC4EE2}"/>
          </ac:spMkLst>
        </pc:spChg>
        <pc:spChg chg="del">
          <ac:chgData name="Mavroeidis Angelakeris" userId="ed077e4c-1e86-4486-aa4f-937c58a61007" providerId="ADAL" clId="{A1060C12-52D8-420F-84ED-B96919846C9B}" dt="2024-10-15T19:40:33.391" v="145" actId="478"/>
          <ac:spMkLst>
            <pc:docMk/>
            <pc:sldMk cId="3095059781" sldId="414"/>
            <ac:spMk id="9" creationId="{D9C4561F-F040-069F-8816-8B71ED2E67D2}"/>
          </ac:spMkLst>
        </pc:spChg>
        <pc:spChg chg="del">
          <ac:chgData name="Mavroeidis Angelakeris" userId="ed077e4c-1e86-4486-aa4f-937c58a61007" providerId="ADAL" clId="{A1060C12-52D8-420F-84ED-B96919846C9B}" dt="2024-10-15T19:40:33.391" v="145" actId="478"/>
          <ac:spMkLst>
            <pc:docMk/>
            <pc:sldMk cId="3095059781" sldId="414"/>
            <ac:spMk id="10" creationId="{0D11F0B5-56A0-1F63-C886-9BAD447807C2}"/>
          </ac:spMkLst>
        </pc:spChg>
        <pc:spChg chg="add mod">
          <ac:chgData name="Mavroeidis Angelakeris" userId="ed077e4c-1e86-4486-aa4f-937c58a61007" providerId="ADAL" clId="{A1060C12-52D8-420F-84ED-B96919846C9B}" dt="2024-10-15T19:45:22.625" v="175" actId="1076"/>
          <ac:spMkLst>
            <pc:docMk/>
            <pc:sldMk cId="3095059781" sldId="414"/>
            <ac:spMk id="12" creationId="{AEE2F910-31EF-557C-5481-83DB5D6E80EA}"/>
          </ac:spMkLst>
        </pc:spChg>
        <pc:spChg chg="add mod">
          <ac:chgData name="Mavroeidis Angelakeris" userId="ed077e4c-1e86-4486-aa4f-937c58a61007" providerId="ADAL" clId="{A1060C12-52D8-420F-84ED-B96919846C9B}" dt="2024-10-15T21:01:19.507" v="988" actId="207"/>
          <ac:spMkLst>
            <pc:docMk/>
            <pc:sldMk cId="3095059781" sldId="414"/>
            <ac:spMk id="14" creationId="{E90F2E94-1851-B101-C01D-C5B3EE9FDD5E}"/>
          </ac:spMkLst>
        </pc:spChg>
        <pc:spChg chg="add del mod">
          <ac:chgData name="Mavroeidis Angelakeris" userId="ed077e4c-1e86-4486-aa4f-937c58a61007" providerId="ADAL" clId="{A1060C12-52D8-420F-84ED-B96919846C9B}" dt="2024-10-15T19:54:10.440" v="234" actId="21"/>
          <ac:spMkLst>
            <pc:docMk/>
            <pc:sldMk cId="3095059781" sldId="414"/>
            <ac:spMk id="15" creationId="{939CDC71-40EE-1249-F7FB-728450B22B34}"/>
          </ac:spMkLst>
        </pc:spChg>
        <pc:spChg chg="add del mod">
          <ac:chgData name="Mavroeidis Angelakeris" userId="ed077e4c-1e86-4486-aa4f-937c58a61007" providerId="ADAL" clId="{A1060C12-52D8-420F-84ED-B96919846C9B}" dt="2024-10-15T19:54:10.440" v="234" actId="21"/>
          <ac:spMkLst>
            <pc:docMk/>
            <pc:sldMk cId="3095059781" sldId="414"/>
            <ac:spMk id="16" creationId="{D257E98E-A678-8EFF-01C9-13240BCC4EE2}"/>
          </ac:spMkLst>
        </pc:spChg>
        <pc:spChg chg="add del">
          <ac:chgData name="Mavroeidis Angelakeris" userId="ed077e4c-1e86-4486-aa4f-937c58a61007" providerId="ADAL" clId="{A1060C12-52D8-420F-84ED-B96919846C9B}" dt="2024-10-15T19:57:50.090" v="249" actId="22"/>
          <ac:spMkLst>
            <pc:docMk/>
            <pc:sldMk cId="3095059781" sldId="414"/>
            <ac:spMk id="18" creationId="{569FF970-6C49-C239-24E6-0AC0B8687AD7}"/>
          </ac:spMkLst>
        </pc:spChg>
        <pc:spChg chg="add del mod">
          <ac:chgData name="Mavroeidis Angelakeris" userId="ed077e4c-1e86-4486-aa4f-937c58a61007" providerId="ADAL" clId="{A1060C12-52D8-420F-84ED-B96919846C9B}" dt="2024-10-15T20:07:10.266" v="388" actId="478"/>
          <ac:spMkLst>
            <pc:docMk/>
            <pc:sldMk cId="3095059781" sldId="414"/>
            <ac:spMk id="20" creationId="{A5750652-A21D-DA6C-4C85-9BFFC772C896}"/>
          </ac:spMkLst>
        </pc:spChg>
        <pc:spChg chg="add mod">
          <ac:chgData name="Mavroeidis Angelakeris" userId="ed077e4c-1e86-4486-aa4f-937c58a61007" providerId="ADAL" clId="{A1060C12-52D8-420F-84ED-B96919846C9B}" dt="2024-10-15T21:01:33.796" v="997" actId="207"/>
          <ac:spMkLst>
            <pc:docMk/>
            <pc:sldMk cId="3095059781" sldId="414"/>
            <ac:spMk id="22" creationId="{D8028436-8E5C-1E71-2EA9-1273D0E19A7E}"/>
          </ac:spMkLst>
        </pc:spChg>
        <pc:picChg chg="del">
          <ac:chgData name="Mavroeidis Angelakeris" userId="ed077e4c-1e86-4486-aa4f-937c58a61007" providerId="ADAL" clId="{A1060C12-52D8-420F-84ED-B96919846C9B}" dt="2024-10-15T19:39:14.004" v="135" actId="478"/>
          <ac:picMkLst>
            <pc:docMk/>
            <pc:sldMk cId="3095059781" sldId="414"/>
            <ac:picMk id="4" creationId="{34A75D25-2415-9365-A158-DB4C4A7F1A20}"/>
          </ac:picMkLst>
        </pc:picChg>
        <pc:picChg chg="add mod">
          <ac:chgData name="Mavroeidis Angelakeris" userId="ed077e4c-1e86-4486-aa4f-937c58a61007" providerId="ADAL" clId="{A1060C12-52D8-420F-84ED-B96919846C9B}" dt="2024-10-15T19:39:14.865" v="136"/>
          <ac:picMkLst>
            <pc:docMk/>
            <pc:sldMk cId="3095059781" sldId="414"/>
            <ac:picMk id="11" creationId="{4CAEE350-D535-E623-4B11-7B52A78E4D1D}"/>
          </ac:picMkLst>
        </pc:picChg>
      </pc:sldChg>
      <pc:sldChg chg="del">
        <pc:chgData name="Mavroeidis Angelakeris" userId="ed077e4c-1e86-4486-aa4f-937c58a61007" providerId="ADAL" clId="{A1060C12-52D8-420F-84ED-B96919846C9B}" dt="2024-10-15T19:29:38.360" v="3" actId="47"/>
        <pc:sldMkLst>
          <pc:docMk/>
          <pc:sldMk cId="997612760" sldId="415"/>
        </pc:sldMkLst>
      </pc:sldChg>
      <pc:sldChg chg="del">
        <pc:chgData name="Mavroeidis Angelakeris" userId="ed077e4c-1e86-4486-aa4f-937c58a61007" providerId="ADAL" clId="{A1060C12-52D8-420F-84ED-B96919846C9B}" dt="2024-10-15T19:29:44.337" v="4" actId="47"/>
        <pc:sldMkLst>
          <pc:docMk/>
          <pc:sldMk cId="4166849254" sldId="416"/>
        </pc:sldMkLst>
      </pc:sldChg>
      <pc:sldChg chg="addSp delSp modSp mod ord">
        <pc:chgData name="Mavroeidis Angelakeris" userId="ed077e4c-1e86-4486-aa4f-937c58a61007" providerId="ADAL" clId="{A1060C12-52D8-420F-84ED-B96919846C9B}" dt="2024-10-15T19:44:46.710" v="169" actId="1076"/>
        <pc:sldMkLst>
          <pc:docMk/>
          <pc:sldMk cId="2230951274" sldId="417"/>
        </pc:sldMkLst>
        <pc:spChg chg="del">
          <ac:chgData name="Mavroeidis Angelakeris" userId="ed077e4c-1e86-4486-aa4f-937c58a61007" providerId="ADAL" clId="{A1060C12-52D8-420F-84ED-B96919846C9B}" dt="2024-10-15T19:44:25.047" v="165" actId="478"/>
          <ac:spMkLst>
            <pc:docMk/>
            <pc:sldMk cId="2230951274" sldId="417"/>
            <ac:spMk id="2" creationId="{DF474404-474C-BF28-6EDD-24128B38D677}"/>
          </ac:spMkLst>
        </pc:spChg>
        <pc:spChg chg="del mod">
          <ac:chgData name="Mavroeidis Angelakeris" userId="ed077e4c-1e86-4486-aa4f-937c58a61007" providerId="ADAL" clId="{A1060C12-52D8-420F-84ED-B96919846C9B}" dt="2024-10-15T19:44:41.454" v="168" actId="478"/>
          <ac:spMkLst>
            <pc:docMk/>
            <pc:sldMk cId="2230951274" sldId="417"/>
            <ac:spMk id="3" creationId="{00000000-0000-0000-0000-000000000000}"/>
          </ac:spMkLst>
        </pc:spChg>
        <pc:spChg chg="mod">
          <ac:chgData name="Mavroeidis Angelakeris" userId="ed077e4c-1e86-4486-aa4f-937c58a61007" providerId="ADAL" clId="{A1060C12-52D8-420F-84ED-B96919846C9B}" dt="2024-10-15T19:44:46.710" v="169" actId="1076"/>
          <ac:spMkLst>
            <pc:docMk/>
            <pc:sldMk cId="2230951274" sldId="417"/>
            <ac:spMk id="5" creationId="{00000000-0000-0000-0000-000000000000}"/>
          </ac:spMkLst>
        </pc:spChg>
        <pc:spChg chg="mod">
          <ac:chgData name="Mavroeidis Angelakeris" userId="ed077e4c-1e86-4486-aa4f-937c58a61007" providerId="ADAL" clId="{A1060C12-52D8-420F-84ED-B96919846C9B}" dt="2024-10-15T19:44:46.710" v="169" actId="1076"/>
          <ac:spMkLst>
            <pc:docMk/>
            <pc:sldMk cId="2230951274" sldId="417"/>
            <ac:spMk id="7" creationId="{00000000-0000-0000-0000-000000000000}"/>
          </ac:spMkLst>
        </pc:spChg>
        <pc:spChg chg="mod">
          <ac:chgData name="Mavroeidis Angelakeris" userId="ed077e4c-1e86-4486-aa4f-937c58a61007" providerId="ADAL" clId="{A1060C12-52D8-420F-84ED-B96919846C9B}" dt="2024-10-15T19:44:46.710" v="169" actId="1076"/>
          <ac:spMkLst>
            <pc:docMk/>
            <pc:sldMk cId="2230951274" sldId="417"/>
            <ac:spMk id="8" creationId="{00000000-0000-0000-0000-000000000000}"/>
          </ac:spMkLst>
        </pc:spChg>
        <pc:spChg chg="mod">
          <ac:chgData name="Mavroeidis Angelakeris" userId="ed077e4c-1e86-4486-aa4f-937c58a61007" providerId="ADAL" clId="{A1060C12-52D8-420F-84ED-B96919846C9B}" dt="2024-10-15T19:44:46.710" v="169" actId="1076"/>
          <ac:spMkLst>
            <pc:docMk/>
            <pc:sldMk cId="2230951274" sldId="417"/>
            <ac:spMk id="9" creationId="{00000000-0000-0000-0000-000000000000}"/>
          </ac:spMkLst>
        </pc:spChg>
        <pc:spChg chg="mod">
          <ac:chgData name="Mavroeidis Angelakeris" userId="ed077e4c-1e86-4486-aa4f-937c58a61007" providerId="ADAL" clId="{A1060C12-52D8-420F-84ED-B96919846C9B}" dt="2024-10-15T19:44:46.710" v="169" actId="1076"/>
          <ac:spMkLst>
            <pc:docMk/>
            <pc:sldMk cId="2230951274" sldId="417"/>
            <ac:spMk id="10" creationId="{00000000-0000-0000-0000-000000000000}"/>
          </ac:spMkLst>
        </pc:spChg>
        <pc:spChg chg="mod">
          <ac:chgData name="Mavroeidis Angelakeris" userId="ed077e4c-1e86-4486-aa4f-937c58a61007" providerId="ADAL" clId="{A1060C12-52D8-420F-84ED-B96919846C9B}" dt="2024-10-15T19:44:46.710" v="169" actId="1076"/>
          <ac:spMkLst>
            <pc:docMk/>
            <pc:sldMk cId="2230951274" sldId="417"/>
            <ac:spMk id="11" creationId="{00000000-0000-0000-0000-000000000000}"/>
          </ac:spMkLst>
        </pc:spChg>
        <pc:spChg chg="mod">
          <ac:chgData name="Mavroeidis Angelakeris" userId="ed077e4c-1e86-4486-aa4f-937c58a61007" providerId="ADAL" clId="{A1060C12-52D8-420F-84ED-B96919846C9B}" dt="2024-10-15T19:44:46.710" v="169" actId="1076"/>
          <ac:spMkLst>
            <pc:docMk/>
            <pc:sldMk cId="2230951274" sldId="417"/>
            <ac:spMk id="12" creationId="{00000000-0000-0000-0000-000000000000}"/>
          </ac:spMkLst>
        </pc:spChg>
        <pc:spChg chg="add mod">
          <ac:chgData name="Mavroeidis Angelakeris" userId="ed077e4c-1e86-4486-aa4f-937c58a61007" providerId="ADAL" clId="{A1060C12-52D8-420F-84ED-B96919846C9B}" dt="2024-10-15T19:44:38.791" v="167" actId="1076"/>
          <ac:spMkLst>
            <pc:docMk/>
            <pc:sldMk cId="2230951274" sldId="417"/>
            <ac:spMk id="13" creationId="{E9332323-F8AE-A8AD-5CE3-08FD45C6A4E0}"/>
          </ac:spMkLst>
        </pc:spChg>
        <pc:spChg chg="mod">
          <ac:chgData name="Mavroeidis Angelakeris" userId="ed077e4c-1e86-4486-aa4f-937c58a61007" providerId="ADAL" clId="{A1060C12-52D8-420F-84ED-B96919846C9B}" dt="2024-10-15T19:44:46.710" v="169" actId="1076"/>
          <ac:spMkLst>
            <pc:docMk/>
            <pc:sldMk cId="2230951274" sldId="417"/>
            <ac:spMk id="14" creationId="{00000000-0000-0000-0000-000000000000}"/>
          </ac:spMkLst>
        </pc:spChg>
        <pc:spChg chg="add mod">
          <ac:chgData name="Mavroeidis Angelakeris" userId="ed077e4c-1e86-4486-aa4f-937c58a61007" providerId="ADAL" clId="{A1060C12-52D8-420F-84ED-B96919846C9B}" dt="2024-10-15T19:44:26.209" v="166"/>
          <ac:spMkLst>
            <pc:docMk/>
            <pc:sldMk cId="2230951274" sldId="417"/>
            <ac:spMk id="15" creationId="{4F411325-AC7C-31AB-E094-426536472E9D}"/>
          </ac:spMkLst>
        </pc:spChg>
        <pc:spChg chg="mod">
          <ac:chgData name="Mavroeidis Angelakeris" userId="ed077e4c-1e86-4486-aa4f-937c58a61007" providerId="ADAL" clId="{A1060C12-52D8-420F-84ED-B96919846C9B}" dt="2024-10-15T19:44:46.710" v="169" actId="1076"/>
          <ac:spMkLst>
            <pc:docMk/>
            <pc:sldMk cId="2230951274" sldId="417"/>
            <ac:spMk id="16" creationId="{00000000-0000-0000-0000-000000000000}"/>
          </ac:spMkLst>
        </pc:spChg>
        <pc:spChg chg="mod">
          <ac:chgData name="Mavroeidis Angelakeris" userId="ed077e4c-1e86-4486-aa4f-937c58a61007" providerId="ADAL" clId="{A1060C12-52D8-420F-84ED-B96919846C9B}" dt="2024-10-15T19:44:46.710" v="169" actId="1076"/>
          <ac:spMkLst>
            <pc:docMk/>
            <pc:sldMk cId="2230951274" sldId="417"/>
            <ac:spMk id="18" creationId="{00000000-0000-0000-0000-000000000000}"/>
          </ac:spMkLst>
        </pc:spChg>
        <pc:spChg chg="mod">
          <ac:chgData name="Mavroeidis Angelakeris" userId="ed077e4c-1e86-4486-aa4f-937c58a61007" providerId="ADAL" clId="{A1060C12-52D8-420F-84ED-B96919846C9B}" dt="2024-10-15T19:44:46.710" v="169" actId="1076"/>
          <ac:spMkLst>
            <pc:docMk/>
            <pc:sldMk cId="2230951274" sldId="417"/>
            <ac:spMk id="20" creationId="{00000000-0000-0000-0000-000000000000}"/>
          </ac:spMkLst>
        </pc:spChg>
        <pc:spChg chg="mod">
          <ac:chgData name="Mavroeidis Angelakeris" userId="ed077e4c-1e86-4486-aa4f-937c58a61007" providerId="ADAL" clId="{A1060C12-52D8-420F-84ED-B96919846C9B}" dt="2024-10-15T19:44:46.710" v="169" actId="1076"/>
          <ac:spMkLst>
            <pc:docMk/>
            <pc:sldMk cId="2230951274" sldId="417"/>
            <ac:spMk id="21" creationId="{00000000-0000-0000-0000-000000000000}"/>
          </ac:spMkLst>
        </pc:spChg>
        <pc:spChg chg="mod">
          <ac:chgData name="Mavroeidis Angelakeris" userId="ed077e4c-1e86-4486-aa4f-937c58a61007" providerId="ADAL" clId="{A1060C12-52D8-420F-84ED-B96919846C9B}" dt="2024-10-15T19:44:46.710" v="169" actId="1076"/>
          <ac:spMkLst>
            <pc:docMk/>
            <pc:sldMk cId="2230951274" sldId="417"/>
            <ac:spMk id="22" creationId="{00000000-0000-0000-0000-000000000000}"/>
          </ac:spMkLst>
        </pc:spChg>
        <pc:spChg chg="mod">
          <ac:chgData name="Mavroeidis Angelakeris" userId="ed077e4c-1e86-4486-aa4f-937c58a61007" providerId="ADAL" clId="{A1060C12-52D8-420F-84ED-B96919846C9B}" dt="2024-10-15T19:44:46.710" v="169" actId="1076"/>
          <ac:spMkLst>
            <pc:docMk/>
            <pc:sldMk cId="2230951274" sldId="417"/>
            <ac:spMk id="23" creationId="{00000000-0000-0000-0000-000000000000}"/>
          </ac:spMkLst>
        </pc:spChg>
        <pc:picChg chg="del">
          <ac:chgData name="Mavroeidis Angelakeris" userId="ed077e4c-1e86-4486-aa4f-937c58a61007" providerId="ADAL" clId="{A1060C12-52D8-420F-84ED-B96919846C9B}" dt="2024-10-15T19:39:23.977" v="139" actId="478"/>
          <ac:picMkLst>
            <pc:docMk/>
            <pc:sldMk cId="2230951274" sldId="417"/>
            <ac:picMk id="4" creationId="{34A75D25-2415-9365-A158-DB4C4A7F1A20}"/>
          </ac:picMkLst>
        </pc:picChg>
        <pc:picChg chg="add mod">
          <ac:chgData name="Mavroeidis Angelakeris" userId="ed077e4c-1e86-4486-aa4f-937c58a61007" providerId="ADAL" clId="{A1060C12-52D8-420F-84ED-B96919846C9B}" dt="2024-10-15T19:39:24.905" v="140"/>
          <ac:picMkLst>
            <pc:docMk/>
            <pc:sldMk cId="2230951274" sldId="417"/>
            <ac:picMk id="6" creationId="{151D593A-4CB6-0144-67E0-D0AC7476D374}"/>
          </ac:picMkLst>
        </pc:picChg>
      </pc:sldChg>
      <pc:sldChg chg="del">
        <pc:chgData name="Mavroeidis Angelakeris" userId="ed077e4c-1e86-4486-aa4f-937c58a61007" providerId="ADAL" clId="{A1060C12-52D8-420F-84ED-B96919846C9B}" dt="2024-10-15T19:30:03.551" v="5" actId="47"/>
        <pc:sldMkLst>
          <pc:docMk/>
          <pc:sldMk cId="3064599810" sldId="418"/>
        </pc:sldMkLst>
      </pc:sldChg>
      <pc:sldChg chg="addSp delSp modSp add del mod ord">
        <pc:chgData name="Mavroeidis Angelakeris" userId="ed077e4c-1e86-4486-aa4f-937c58a61007" providerId="ADAL" clId="{A1060C12-52D8-420F-84ED-B96919846C9B}" dt="2024-10-15T19:42:10.817" v="158" actId="47"/>
        <pc:sldMkLst>
          <pc:docMk/>
          <pc:sldMk cId="3402824980" sldId="418"/>
        </pc:sldMkLst>
        <pc:spChg chg="del">
          <ac:chgData name="Mavroeidis Angelakeris" userId="ed077e4c-1e86-4486-aa4f-937c58a61007" providerId="ADAL" clId="{A1060C12-52D8-420F-84ED-B96919846C9B}" dt="2024-10-15T19:40:39.424" v="146" actId="478"/>
          <ac:spMkLst>
            <pc:docMk/>
            <pc:sldMk cId="3402824980" sldId="418"/>
            <ac:spMk id="3" creationId="{4A65E842-50B1-3A62-C2D5-1CB6DAE8D3ED}"/>
          </ac:spMkLst>
        </pc:spChg>
        <pc:spChg chg="del">
          <ac:chgData name="Mavroeidis Angelakeris" userId="ed077e4c-1e86-4486-aa4f-937c58a61007" providerId="ADAL" clId="{A1060C12-52D8-420F-84ED-B96919846C9B}" dt="2024-10-15T19:40:39.424" v="146" actId="478"/>
          <ac:spMkLst>
            <pc:docMk/>
            <pc:sldMk cId="3402824980" sldId="418"/>
            <ac:spMk id="5" creationId="{36988184-59B2-3B7F-535C-AD1CF4AD9B98}"/>
          </ac:spMkLst>
        </pc:spChg>
        <pc:spChg chg="del">
          <ac:chgData name="Mavroeidis Angelakeris" userId="ed077e4c-1e86-4486-aa4f-937c58a61007" providerId="ADAL" clId="{A1060C12-52D8-420F-84ED-B96919846C9B}" dt="2024-10-15T19:40:39.424" v="146" actId="478"/>
          <ac:spMkLst>
            <pc:docMk/>
            <pc:sldMk cId="3402824980" sldId="418"/>
            <ac:spMk id="6" creationId="{026647C7-B354-1B2A-75B2-A351918BEA54}"/>
          </ac:spMkLst>
        </pc:spChg>
        <pc:spChg chg="mod">
          <ac:chgData name="Mavroeidis Angelakeris" userId="ed077e4c-1e86-4486-aa4f-937c58a61007" providerId="ADAL" clId="{A1060C12-52D8-420F-84ED-B96919846C9B}" dt="2024-10-15T19:41:33.322" v="151" actId="1076"/>
          <ac:spMkLst>
            <pc:docMk/>
            <pc:sldMk cId="3402824980" sldId="418"/>
            <ac:spMk id="7" creationId="{939CDC71-40EE-1249-F7FB-728450B22B34}"/>
          </ac:spMkLst>
        </pc:spChg>
        <pc:spChg chg="mod">
          <ac:chgData name="Mavroeidis Angelakeris" userId="ed077e4c-1e86-4486-aa4f-937c58a61007" providerId="ADAL" clId="{A1060C12-52D8-420F-84ED-B96919846C9B}" dt="2024-10-15T19:41:33.322" v="151" actId="1076"/>
          <ac:spMkLst>
            <pc:docMk/>
            <pc:sldMk cId="3402824980" sldId="418"/>
            <ac:spMk id="8" creationId="{D257E98E-A678-8EFF-01C9-13240BCC4EE2}"/>
          </ac:spMkLst>
        </pc:spChg>
        <pc:spChg chg="add mod">
          <ac:chgData name="Mavroeidis Angelakeris" userId="ed077e4c-1e86-4486-aa4f-937c58a61007" providerId="ADAL" clId="{A1060C12-52D8-420F-84ED-B96919846C9B}" dt="2024-10-15T19:39:20.337" v="138"/>
          <ac:spMkLst>
            <pc:docMk/>
            <pc:sldMk cId="3402824980" sldId="418"/>
            <ac:spMk id="12" creationId="{2376D3BF-0401-4DF9-C9D2-DFA30845515F}"/>
          </ac:spMkLst>
        </pc:spChg>
        <pc:picChg chg="del">
          <ac:chgData name="Mavroeidis Angelakeris" userId="ed077e4c-1e86-4486-aa4f-937c58a61007" providerId="ADAL" clId="{A1060C12-52D8-420F-84ED-B96919846C9B}" dt="2024-10-15T19:39:19.840" v="137" actId="478"/>
          <ac:picMkLst>
            <pc:docMk/>
            <pc:sldMk cId="3402824980" sldId="418"/>
            <ac:picMk id="4" creationId="{34A75D25-2415-9365-A158-DB4C4A7F1A20}"/>
          </ac:picMkLst>
        </pc:picChg>
        <pc:picChg chg="add mod">
          <ac:chgData name="Mavroeidis Angelakeris" userId="ed077e4c-1e86-4486-aa4f-937c58a61007" providerId="ADAL" clId="{A1060C12-52D8-420F-84ED-B96919846C9B}" dt="2024-10-15T19:39:20.337" v="138"/>
          <ac:picMkLst>
            <pc:docMk/>
            <pc:sldMk cId="3402824980" sldId="418"/>
            <ac:picMk id="11" creationId="{B3EE7A15-080C-F5B4-C63D-E8422EB84C7D}"/>
          </ac:picMkLst>
        </pc:picChg>
      </pc:sldChg>
      <pc:sldChg chg="addSp delSp modSp new mod">
        <pc:chgData name="Mavroeidis Angelakeris" userId="ed077e4c-1e86-4486-aa4f-937c58a61007" providerId="ADAL" clId="{A1060C12-52D8-420F-84ED-B96919846C9B}" dt="2024-10-15T19:39:06.147" v="134"/>
        <pc:sldMkLst>
          <pc:docMk/>
          <pc:sldMk cId="1368135161" sldId="419"/>
        </pc:sldMkLst>
        <pc:spChg chg="add del">
          <ac:chgData name="Mavroeidis Angelakeris" userId="ed077e4c-1e86-4486-aa4f-937c58a61007" providerId="ADAL" clId="{A1060C12-52D8-420F-84ED-B96919846C9B}" dt="2024-10-15T19:34:22.294" v="35" actId="478"/>
          <ac:spMkLst>
            <pc:docMk/>
            <pc:sldMk cId="1368135161" sldId="419"/>
            <ac:spMk id="3" creationId="{CC32336D-9380-1F50-7131-862040F35D5A}"/>
          </ac:spMkLst>
        </pc:spChg>
        <pc:spChg chg="add mod">
          <ac:chgData name="Mavroeidis Angelakeris" userId="ed077e4c-1e86-4486-aa4f-937c58a61007" providerId="ADAL" clId="{A1060C12-52D8-420F-84ED-B96919846C9B}" dt="2024-10-15T19:35:21.878" v="59" actId="1076"/>
          <ac:spMkLst>
            <pc:docMk/>
            <pc:sldMk cId="1368135161" sldId="419"/>
            <ac:spMk id="4" creationId="{BFF7256F-11E4-65D6-1C8B-940A2493C4C8}"/>
          </ac:spMkLst>
        </pc:spChg>
        <pc:spChg chg="add mod">
          <ac:chgData name="Mavroeidis Angelakeris" userId="ed077e4c-1e86-4486-aa4f-937c58a61007" providerId="ADAL" clId="{A1060C12-52D8-420F-84ED-B96919846C9B}" dt="2024-10-15T19:39:06.147" v="134"/>
          <ac:spMkLst>
            <pc:docMk/>
            <pc:sldMk cId="1368135161" sldId="419"/>
            <ac:spMk id="7" creationId="{71CAB73E-A6AA-715F-7795-59A6FC1EA2E0}"/>
          </ac:spMkLst>
        </pc:spChg>
        <pc:graphicFrameChg chg="add mod modGraphic">
          <ac:chgData name="Mavroeidis Angelakeris" userId="ed077e4c-1e86-4486-aa4f-937c58a61007" providerId="ADAL" clId="{A1060C12-52D8-420F-84ED-B96919846C9B}" dt="2024-10-15T19:35:17.291" v="58" actId="14100"/>
          <ac:graphicFrameMkLst>
            <pc:docMk/>
            <pc:sldMk cId="1368135161" sldId="419"/>
            <ac:graphicFrameMk id="5" creationId="{40E55E09-8DCA-991C-C755-C28AB31A24C2}"/>
          </ac:graphicFrameMkLst>
        </pc:graphicFrameChg>
        <pc:picChg chg="add mod">
          <ac:chgData name="Mavroeidis Angelakeris" userId="ed077e4c-1e86-4486-aa4f-937c58a61007" providerId="ADAL" clId="{A1060C12-52D8-420F-84ED-B96919846C9B}" dt="2024-10-15T19:39:06.147" v="134"/>
          <ac:picMkLst>
            <pc:docMk/>
            <pc:sldMk cId="1368135161" sldId="419"/>
            <ac:picMk id="6" creationId="{B9B8316F-70EC-DF3F-625F-C816D8BD6D8C}"/>
          </ac:picMkLst>
        </pc:picChg>
      </pc:sldChg>
      <pc:sldChg chg="del">
        <pc:chgData name="Mavroeidis Angelakeris" userId="ed077e4c-1e86-4486-aa4f-937c58a61007" providerId="ADAL" clId="{A1060C12-52D8-420F-84ED-B96919846C9B}" dt="2024-10-15T19:32:08.239" v="27" actId="47"/>
        <pc:sldMkLst>
          <pc:docMk/>
          <pc:sldMk cId="4155653530" sldId="419"/>
        </pc:sldMkLst>
      </pc:sldChg>
      <pc:sldChg chg="addSp delSp modSp add mod ord">
        <pc:chgData name="Mavroeidis Angelakeris" userId="ed077e4c-1e86-4486-aa4f-937c58a61007" providerId="ADAL" clId="{A1060C12-52D8-420F-84ED-B96919846C9B}" dt="2024-10-15T20:55:43.398" v="915" actId="1076"/>
        <pc:sldMkLst>
          <pc:docMk/>
          <pc:sldMk cId="2467929880" sldId="420"/>
        </pc:sldMkLst>
        <pc:spChg chg="del">
          <ac:chgData name="Mavroeidis Angelakeris" userId="ed077e4c-1e86-4486-aa4f-937c58a61007" providerId="ADAL" clId="{A1060C12-52D8-420F-84ED-B96919846C9B}" dt="2024-10-15T19:45:05.534" v="172" actId="478"/>
          <ac:spMkLst>
            <pc:docMk/>
            <pc:sldMk cId="2467929880" sldId="420"/>
            <ac:spMk id="2" creationId="{DF474404-474C-BF28-6EDD-24128B38D677}"/>
          </ac:spMkLst>
        </pc:spChg>
        <pc:spChg chg="add mod">
          <ac:chgData name="Mavroeidis Angelakeris" userId="ed077e4c-1e86-4486-aa4f-937c58a61007" providerId="ADAL" clId="{A1060C12-52D8-420F-84ED-B96919846C9B}" dt="2024-10-15T20:55:07.116" v="905" actId="1076"/>
          <ac:spMkLst>
            <pc:docMk/>
            <pc:sldMk cId="2467929880" sldId="420"/>
            <ac:spMk id="5" creationId="{66803834-0AF2-51BF-4724-65CD9B21CB9A}"/>
          </ac:spMkLst>
        </pc:spChg>
        <pc:spChg chg="del mod">
          <ac:chgData name="Mavroeidis Angelakeris" userId="ed077e4c-1e86-4486-aa4f-937c58a61007" providerId="ADAL" clId="{A1060C12-52D8-420F-84ED-B96919846C9B}" dt="2024-10-15T19:41:59.201" v="156" actId="478"/>
          <ac:spMkLst>
            <pc:docMk/>
            <pc:sldMk cId="2467929880" sldId="420"/>
            <ac:spMk id="7" creationId="{939CDC71-40EE-1249-F7FB-728450B22B34}"/>
          </ac:spMkLst>
        </pc:spChg>
        <pc:spChg chg="del mod">
          <ac:chgData name="Mavroeidis Angelakeris" userId="ed077e4c-1e86-4486-aa4f-937c58a61007" providerId="ADAL" clId="{A1060C12-52D8-420F-84ED-B96919846C9B}" dt="2024-10-15T19:41:59.201" v="156" actId="478"/>
          <ac:spMkLst>
            <pc:docMk/>
            <pc:sldMk cId="2467929880" sldId="420"/>
            <ac:spMk id="8" creationId="{D257E98E-A678-8EFF-01C9-13240BCC4EE2}"/>
          </ac:spMkLst>
        </pc:spChg>
        <pc:spChg chg="mod">
          <ac:chgData name="Mavroeidis Angelakeris" userId="ed077e4c-1e86-4486-aa4f-937c58a61007" providerId="ADAL" clId="{A1060C12-52D8-420F-84ED-B96919846C9B}" dt="2024-10-15T20:55:02.344" v="903" actId="1076"/>
          <ac:spMkLst>
            <pc:docMk/>
            <pc:sldMk cId="2467929880" sldId="420"/>
            <ac:spMk id="9" creationId="{D9C4561F-F040-069F-8816-8B71ED2E67D2}"/>
          </ac:spMkLst>
        </pc:spChg>
        <pc:spChg chg="mod">
          <ac:chgData name="Mavroeidis Angelakeris" userId="ed077e4c-1e86-4486-aa4f-937c58a61007" providerId="ADAL" clId="{A1060C12-52D8-420F-84ED-B96919846C9B}" dt="2024-10-15T20:54:59.722" v="902" actId="1076"/>
          <ac:spMkLst>
            <pc:docMk/>
            <pc:sldMk cId="2467929880" sldId="420"/>
            <ac:spMk id="10" creationId="{0D11F0B5-56A0-1F63-C886-9BAD447807C2}"/>
          </ac:spMkLst>
        </pc:spChg>
        <pc:spChg chg="add mod">
          <ac:chgData name="Mavroeidis Angelakeris" userId="ed077e4c-1e86-4486-aa4f-937c58a61007" providerId="ADAL" clId="{A1060C12-52D8-420F-84ED-B96919846C9B}" dt="2024-10-15T20:55:15.884" v="906" actId="1076"/>
          <ac:spMkLst>
            <pc:docMk/>
            <pc:sldMk cId="2467929880" sldId="420"/>
            <ac:spMk id="13" creationId="{FD91E439-8D36-A4DB-FC9B-26E1F67E60BF}"/>
          </ac:spMkLst>
        </pc:spChg>
        <pc:spChg chg="add mod">
          <ac:chgData name="Mavroeidis Angelakeris" userId="ed077e4c-1e86-4486-aa4f-937c58a61007" providerId="ADAL" clId="{A1060C12-52D8-420F-84ED-B96919846C9B}" dt="2024-10-15T20:55:43.398" v="915" actId="1076"/>
          <ac:spMkLst>
            <pc:docMk/>
            <pc:sldMk cId="2467929880" sldId="420"/>
            <ac:spMk id="15" creationId="{36A51EBD-2510-1429-9351-39AD38EF9F50}"/>
          </ac:spMkLst>
        </pc:spChg>
        <pc:spChg chg="add mod">
          <ac:chgData name="Mavroeidis Angelakeris" userId="ed077e4c-1e86-4486-aa4f-937c58a61007" providerId="ADAL" clId="{A1060C12-52D8-420F-84ED-B96919846C9B}" dt="2024-10-15T20:55:24.518" v="908" actId="1076"/>
          <ac:spMkLst>
            <pc:docMk/>
            <pc:sldMk cId="2467929880" sldId="420"/>
            <ac:spMk id="17" creationId="{3A408585-B2BC-C6FE-39AD-A78695A1FCD5}"/>
          </ac:spMkLst>
        </pc:spChg>
        <pc:spChg chg="add mod">
          <ac:chgData name="Mavroeidis Angelakeris" userId="ed077e4c-1e86-4486-aa4f-937c58a61007" providerId="ADAL" clId="{A1060C12-52D8-420F-84ED-B96919846C9B}" dt="2024-10-15T20:55:39.434" v="914" actId="1076"/>
          <ac:spMkLst>
            <pc:docMk/>
            <pc:sldMk cId="2467929880" sldId="420"/>
            <ac:spMk id="19" creationId="{3A71EE4C-520E-C54B-9D78-DD8FEADEB700}"/>
          </ac:spMkLst>
        </pc:spChg>
        <pc:picChg chg="add mod">
          <ac:chgData name="Mavroeidis Angelakeris" userId="ed077e4c-1e86-4486-aa4f-937c58a61007" providerId="ADAL" clId="{A1060C12-52D8-420F-84ED-B96919846C9B}" dt="2024-10-15T20:55:39.434" v="914" actId="1076"/>
          <ac:picMkLst>
            <pc:docMk/>
            <pc:sldMk cId="2467929880" sldId="420"/>
            <ac:picMk id="21" creationId="{8A2BBC20-7E8C-925D-8604-FE4A7C49AA19}"/>
          </ac:picMkLst>
        </pc:picChg>
        <pc:picChg chg="add mod">
          <ac:chgData name="Mavroeidis Angelakeris" userId="ed077e4c-1e86-4486-aa4f-937c58a61007" providerId="ADAL" clId="{A1060C12-52D8-420F-84ED-B96919846C9B}" dt="2024-10-15T20:55:20.854" v="907" actId="1076"/>
          <ac:picMkLst>
            <pc:docMk/>
            <pc:sldMk cId="2467929880" sldId="420"/>
            <ac:picMk id="22" creationId="{4CF65410-6A27-6E7A-41AE-66ED3030302C}"/>
          </ac:picMkLst>
        </pc:picChg>
        <pc:picChg chg="add mod">
          <ac:chgData name="Mavroeidis Angelakeris" userId="ed077e4c-1e86-4486-aa4f-937c58a61007" providerId="ADAL" clId="{A1060C12-52D8-420F-84ED-B96919846C9B}" dt="2024-10-15T20:55:04.709" v="904" actId="1076"/>
          <ac:picMkLst>
            <pc:docMk/>
            <pc:sldMk cId="2467929880" sldId="420"/>
            <ac:picMk id="23" creationId="{773240B6-4D6A-2828-EBD5-69AAA38AD31C}"/>
          </ac:picMkLst>
        </pc:picChg>
      </pc:sldChg>
      <pc:sldChg chg="del">
        <pc:chgData name="Mavroeidis Angelakeris" userId="ed077e4c-1e86-4486-aa4f-937c58a61007" providerId="ADAL" clId="{A1060C12-52D8-420F-84ED-B96919846C9B}" dt="2024-10-15T19:32:08.239" v="27" actId="47"/>
        <pc:sldMkLst>
          <pc:docMk/>
          <pc:sldMk cId="3921976245" sldId="420"/>
        </pc:sldMkLst>
      </pc:sldChg>
      <pc:sldChg chg="addSp delSp modSp add mod ord">
        <pc:chgData name="Mavroeidis Angelakeris" userId="ed077e4c-1e86-4486-aa4f-937c58a61007" providerId="ADAL" clId="{A1060C12-52D8-420F-84ED-B96919846C9B}" dt="2024-10-15T21:02:15.225" v="1016"/>
        <pc:sldMkLst>
          <pc:docMk/>
          <pc:sldMk cId="2049146752" sldId="421"/>
        </pc:sldMkLst>
        <pc:spChg chg="del">
          <ac:chgData name="Mavroeidis Angelakeris" userId="ed077e4c-1e86-4486-aa4f-937c58a61007" providerId="ADAL" clId="{A1060C12-52D8-420F-84ED-B96919846C9B}" dt="2024-10-15T19:45:34.562" v="177" actId="478"/>
          <ac:spMkLst>
            <pc:docMk/>
            <pc:sldMk cId="2049146752" sldId="421"/>
            <ac:spMk id="2" creationId="{DF474404-474C-BF28-6EDD-24128B38D677}"/>
          </ac:spMkLst>
        </pc:spChg>
        <pc:spChg chg="add mod">
          <ac:chgData name="Mavroeidis Angelakeris" userId="ed077e4c-1e86-4486-aa4f-937c58a61007" providerId="ADAL" clId="{A1060C12-52D8-420F-84ED-B96919846C9B}" dt="2024-10-15T20:41:51.499" v="692" actId="207"/>
          <ac:spMkLst>
            <pc:docMk/>
            <pc:sldMk cId="2049146752" sldId="421"/>
            <ac:spMk id="4" creationId="{7ECCEFB9-B733-8BFB-668E-C552F4829370}"/>
          </ac:spMkLst>
        </pc:spChg>
        <pc:spChg chg="add mod">
          <ac:chgData name="Mavroeidis Angelakeris" userId="ed077e4c-1e86-4486-aa4f-937c58a61007" providerId="ADAL" clId="{A1060C12-52D8-420F-84ED-B96919846C9B}" dt="2024-10-15T20:05:56.089" v="374"/>
          <ac:spMkLst>
            <pc:docMk/>
            <pc:sldMk cId="2049146752" sldId="421"/>
            <ac:spMk id="5" creationId="{A1939E67-F2C9-9B56-4782-D66CDD51DE8A}"/>
          </ac:spMkLst>
        </pc:spChg>
        <pc:spChg chg="add mod">
          <ac:chgData name="Mavroeidis Angelakeris" userId="ed077e4c-1e86-4486-aa4f-937c58a61007" providerId="ADAL" clId="{A1060C12-52D8-420F-84ED-B96919846C9B}" dt="2024-10-15T20:06:53.608" v="386"/>
          <ac:spMkLst>
            <pc:docMk/>
            <pc:sldMk cId="2049146752" sldId="421"/>
            <ac:spMk id="6" creationId="{CAC114E2-1C37-449C-A8DD-4D216229D322}"/>
          </ac:spMkLst>
        </pc:spChg>
        <pc:spChg chg="del mod">
          <ac:chgData name="Mavroeidis Angelakeris" userId="ed077e4c-1e86-4486-aa4f-937c58a61007" providerId="ADAL" clId="{A1060C12-52D8-420F-84ED-B96919846C9B}" dt="2024-10-15T19:52:53.616" v="227" actId="21"/>
          <ac:spMkLst>
            <pc:docMk/>
            <pc:sldMk cId="2049146752" sldId="421"/>
            <ac:spMk id="7" creationId="{939CDC71-40EE-1249-F7FB-728450B22B34}"/>
          </ac:spMkLst>
        </pc:spChg>
        <pc:spChg chg="del mod">
          <ac:chgData name="Mavroeidis Angelakeris" userId="ed077e4c-1e86-4486-aa4f-937c58a61007" providerId="ADAL" clId="{A1060C12-52D8-420F-84ED-B96919846C9B}" dt="2024-10-15T19:52:53.616" v="227" actId="21"/>
          <ac:spMkLst>
            <pc:docMk/>
            <pc:sldMk cId="2049146752" sldId="421"/>
            <ac:spMk id="8" creationId="{D257E98E-A678-8EFF-01C9-13240BCC4EE2}"/>
          </ac:spMkLst>
        </pc:spChg>
        <pc:spChg chg="del">
          <ac:chgData name="Mavroeidis Angelakeris" userId="ed077e4c-1e86-4486-aa4f-937c58a61007" providerId="ADAL" clId="{A1060C12-52D8-420F-84ED-B96919846C9B}" dt="2024-10-15T19:41:05.597" v="150" actId="478"/>
          <ac:spMkLst>
            <pc:docMk/>
            <pc:sldMk cId="2049146752" sldId="421"/>
            <ac:spMk id="9" creationId="{D9C4561F-F040-069F-8816-8B71ED2E67D2}"/>
          </ac:spMkLst>
        </pc:spChg>
        <pc:spChg chg="del">
          <ac:chgData name="Mavroeidis Angelakeris" userId="ed077e4c-1e86-4486-aa4f-937c58a61007" providerId="ADAL" clId="{A1060C12-52D8-420F-84ED-B96919846C9B}" dt="2024-10-15T19:41:05.597" v="150" actId="478"/>
          <ac:spMkLst>
            <pc:docMk/>
            <pc:sldMk cId="2049146752" sldId="421"/>
            <ac:spMk id="10" creationId="{0D11F0B5-56A0-1F63-C886-9BAD447807C2}"/>
          </ac:spMkLst>
        </pc:spChg>
        <pc:spChg chg="add del mod">
          <ac:chgData name="Mavroeidis Angelakeris" userId="ed077e4c-1e86-4486-aa4f-937c58a61007" providerId="ADAL" clId="{A1060C12-52D8-420F-84ED-B96919846C9B}" dt="2024-10-15T20:41:10.445" v="667" actId="478"/>
          <ac:spMkLst>
            <pc:docMk/>
            <pc:sldMk cId="2049146752" sldId="421"/>
            <ac:spMk id="14" creationId="{ECD6CF14-7B89-546D-CE97-CB53C5433C9D}"/>
          </ac:spMkLst>
        </pc:spChg>
        <pc:spChg chg="add mod">
          <ac:chgData name="Mavroeidis Angelakeris" userId="ed077e4c-1e86-4486-aa4f-937c58a61007" providerId="ADAL" clId="{A1060C12-52D8-420F-84ED-B96919846C9B}" dt="2024-10-15T20:52:02.244" v="833" actId="1076"/>
          <ac:spMkLst>
            <pc:docMk/>
            <pc:sldMk cId="2049146752" sldId="421"/>
            <ac:spMk id="15" creationId="{0202B361-E988-36B7-D756-6E0051E8699F}"/>
          </ac:spMkLst>
        </pc:spChg>
        <pc:spChg chg="add mod">
          <ac:chgData name="Mavroeidis Angelakeris" userId="ed077e4c-1e86-4486-aa4f-937c58a61007" providerId="ADAL" clId="{A1060C12-52D8-420F-84ED-B96919846C9B}" dt="2024-10-15T21:02:15.225" v="1016"/>
          <ac:spMkLst>
            <pc:docMk/>
            <pc:sldMk cId="2049146752" sldId="421"/>
            <ac:spMk id="18" creationId="{8B14FF64-0180-6C72-048E-3648FA88947F}"/>
          </ac:spMkLst>
        </pc:spChg>
        <pc:graphicFrameChg chg="add mod modGraphic">
          <ac:chgData name="Mavroeidis Angelakeris" userId="ed077e4c-1e86-4486-aa4f-937c58a61007" providerId="ADAL" clId="{A1060C12-52D8-420F-84ED-B96919846C9B}" dt="2024-10-15T20:51:52.546" v="831" actId="1076"/>
          <ac:graphicFrameMkLst>
            <pc:docMk/>
            <pc:sldMk cId="2049146752" sldId="421"/>
            <ac:graphicFrameMk id="17" creationId="{EAA529D7-E90A-96CE-3D14-64AB6A60D64D}"/>
          </ac:graphicFrameMkLst>
        </pc:graphicFrameChg>
        <pc:picChg chg="add del mod">
          <ac:chgData name="Mavroeidis Angelakeris" userId="ed077e4c-1e86-4486-aa4f-937c58a61007" providerId="ADAL" clId="{A1060C12-52D8-420F-84ED-B96919846C9B}" dt="2024-10-15T20:44:06.675" v="712" actId="478"/>
          <ac:picMkLst>
            <pc:docMk/>
            <pc:sldMk cId="2049146752" sldId="421"/>
            <ac:picMk id="16" creationId="{BDBE6CC5-7F21-A270-2545-8D71F4830E15}"/>
          </ac:picMkLst>
        </pc:picChg>
      </pc:sldChg>
      <pc:sldChg chg="addSp delSp modSp add mod">
        <pc:chgData name="Mavroeidis Angelakeris" userId="ed077e4c-1e86-4486-aa4f-937c58a61007" providerId="ADAL" clId="{A1060C12-52D8-420F-84ED-B96919846C9B}" dt="2024-10-15T20:03:28.641" v="356" actId="1076"/>
        <pc:sldMkLst>
          <pc:docMk/>
          <pc:sldMk cId="344815712" sldId="422"/>
        </pc:sldMkLst>
        <pc:spChg chg="add mod">
          <ac:chgData name="Mavroeidis Angelakeris" userId="ed077e4c-1e86-4486-aa4f-937c58a61007" providerId="ADAL" clId="{A1060C12-52D8-420F-84ED-B96919846C9B}" dt="2024-10-15T20:03:28.641" v="356" actId="1076"/>
          <ac:spMkLst>
            <pc:docMk/>
            <pc:sldMk cId="344815712" sldId="422"/>
            <ac:spMk id="4" creationId="{5444597D-C316-7043-572B-3A536A3738A5}"/>
          </ac:spMkLst>
        </pc:spChg>
        <pc:spChg chg="add mod">
          <ac:chgData name="Mavroeidis Angelakeris" userId="ed077e4c-1e86-4486-aa4f-937c58a61007" providerId="ADAL" clId="{A1060C12-52D8-420F-84ED-B96919846C9B}" dt="2024-10-15T19:53:21.153" v="231"/>
          <ac:spMkLst>
            <pc:docMk/>
            <pc:sldMk cId="344815712" sldId="422"/>
            <ac:spMk id="5" creationId="{18CAA81F-D082-E5FB-1FE9-6207F04E2A9F}"/>
          </ac:spMkLst>
        </pc:spChg>
        <pc:spChg chg="add mod">
          <ac:chgData name="Mavroeidis Angelakeris" userId="ed077e4c-1e86-4486-aa4f-937c58a61007" providerId="ADAL" clId="{A1060C12-52D8-420F-84ED-B96919846C9B}" dt="2024-10-15T19:53:21.153" v="231"/>
          <ac:spMkLst>
            <pc:docMk/>
            <pc:sldMk cId="344815712" sldId="422"/>
            <ac:spMk id="6" creationId="{9EECB26A-F422-AF30-C30B-2AF2FB5048EA}"/>
          </ac:spMkLst>
        </pc:spChg>
        <pc:spChg chg="del mod">
          <ac:chgData name="Mavroeidis Angelakeris" userId="ed077e4c-1e86-4486-aa4f-937c58a61007" providerId="ADAL" clId="{A1060C12-52D8-420F-84ED-B96919846C9B}" dt="2024-10-15T19:47:26.484" v="192" actId="478"/>
          <ac:spMkLst>
            <pc:docMk/>
            <pc:sldMk cId="344815712" sldId="422"/>
            <ac:spMk id="7" creationId="{939CDC71-40EE-1249-F7FB-728450B22B34}"/>
          </ac:spMkLst>
        </pc:spChg>
        <pc:spChg chg="mod">
          <ac:chgData name="Mavroeidis Angelakeris" userId="ed077e4c-1e86-4486-aa4f-937c58a61007" providerId="ADAL" clId="{A1060C12-52D8-420F-84ED-B96919846C9B}" dt="2024-10-15T20:03:25.415" v="355" actId="1076"/>
          <ac:spMkLst>
            <pc:docMk/>
            <pc:sldMk cId="344815712" sldId="422"/>
            <ac:spMk id="8" creationId="{D257E98E-A678-8EFF-01C9-13240BCC4EE2}"/>
          </ac:spMkLst>
        </pc:spChg>
        <pc:spChg chg="add mod">
          <ac:chgData name="Mavroeidis Angelakeris" userId="ed077e4c-1e86-4486-aa4f-937c58a61007" providerId="ADAL" clId="{A1060C12-52D8-420F-84ED-B96919846C9B}" dt="2024-10-15T20:01:08.843" v="291" actId="1076"/>
          <ac:spMkLst>
            <pc:docMk/>
            <pc:sldMk cId="344815712" sldId="422"/>
            <ac:spMk id="10" creationId="{40EAF582-4A94-5D8E-9156-FBA98C5DC3B4}"/>
          </ac:spMkLst>
        </pc:spChg>
        <pc:spChg chg="mod">
          <ac:chgData name="Mavroeidis Angelakeris" userId="ed077e4c-1e86-4486-aa4f-937c58a61007" providerId="ADAL" clId="{A1060C12-52D8-420F-84ED-B96919846C9B}" dt="2024-10-15T20:00:30.859" v="283" actId="1076"/>
          <ac:spMkLst>
            <pc:docMk/>
            <pc:sldMk cId="344815712" sldId="422"/>
            <ac:spMk id="12" creationId="{2376D3BF-0401-4DF9-C9D2-DFA30845515F}"/>
          </ac:spMkLst>
        </pc:spChg>
        <pc:spChg chg="add mod">
          <ac:chgData name="Mavroeidis Angelakeris" userId="ed077e4c-1e86-4486-aa4f-937c58a61007" providerId="ADAL" clId="{A1060C12-52D8-420F-84ED-B96919846C9B}" dt="2024-10-15T20:03:25.415" v="355" actId="1076"/>
          <ac:spMkLst>
            <pc:docMk/>
            <pc:sldMk cId="344815712" sldId="422"/>
            <ac:spMk id="15" creationId="{939CDC71-40EE-1249-F7FB-728450B22B34}"/>
          </ac:spMkLst>
        </pc:spChg>
        <pc:spChg chg="add mod">
          <ac:chgData name="Mavroeidis Angelakeris" userId="ed077e4c-1e86-4486-aa4f-937c58a61007" providerId="ADAL" clId="{A1060C12-52D8-420F-84ED-B96919846C9B}" dt="2024-10-15T20:03:25.415" v="355" actId="1076"/>
          <ac:spMkLst>
            <pc:docMk/>
            <pc:sldMk cId="344815712" sldId="422"/>
            <ac:spMk id="16" creationId="{D257E98E-A678-8EFF-01C9-13240BCC4EE2}"/>
          </ac:spMkLst>
        </pc:spChg>
        <pc:picChg chg="add del mod">
          <ac:chgData name="Mavroeidis Angelakeris" userId="ed077e4c-1e86-4486-aa4f-937c58a61007" providerId="ADAL" clId="{A1060C12-52D8-420F-84ED-B96919846C9B}" dt="2024-10-15T19:53:27.044" v="232" actId="478"/>
          <ac:picMkLst>
            <pc:docMk/>
            <pc:sldMk cId="344815712" sldId="422"/>
            <ac:picMk id="2" creationId="{C199B79A-C09D-0A30-E10E-9B53A0854571}"/>
          </ac:picMkLst>
        </pc:picChg>
      </pc:sldChg>
      <pc:sldChg chg="addSp modSp add del">
        <pc:chgData name="Mavroeidis Angelakeris" userId="ed077e4c-1e86-4486-aa4f-937c58a61007" providerId="ADAL" clId="{A1060C12-52D8-420F-84ED-B96919846C9B}" dt="2024-10-15T20:23:19.142" v="577" actId="2696"/>
        <pc:sldMkLst>
          <pc:docMk/>
          <pc:sldMk cId="912918466" sldId="423"/>
        </pc:sldMkLst>
        <pc:spChg chg="add mod">
          <ac:chgData name="Mavroeidis Angelakeris" userId="ed077e4c-1e86-4486-aa4f-937c58a61007" providerId="ADAL" clId="{A1060C12-52D8-420F-84ED-B96919846C9B}" dt="2024-10-15T20:05:58.197" v="375"/>
          <ac:spMkLst>
            <pc:docMk/>
            <pc:sldMk cId="912918466" sldId="423"/>
            <ac:spMk id="2" creationId="{9D8B56F2-6633-CCDB-26D7-7E14E4C8EF57}"/>
          </ac:spMkLst>
        </pc:spChg>
      </pc:sldChg>
      <pc:sldChg chg="addSp delSp modSp add mod ord">
        <pc:chgData name="Mavroeidis Angelakeris" userId="ed077e4c-1e86-4486-aa4f-937c58a61007" providerId="ADAL" clId="{A1060C12-52D8-420F-84ED-B96919846C9B}" dt="2024-10-15T21:02:12.569" v="1015"/>
        <pc:sldMkLst>
          <pc:docMk/>
          <pc:sldMk cId="1972796488" sldId="424"/>
        </pc:sldMkLst>
        <pc:spChg chg="del">
          <ac:chgData name="Mavroeidis Angelakeris" userId="ed077e4c-1e86-4486-aa4f-937c58a61007" providerId="ADAL" clId="{A1060C12-52D8-420F-84ED-B96919846C9B}" dt="2024-10-15T20:04:56.149" v="364" actId="478"/>
          <ac:spMkLst>
            <pc:docMk/>
            <pc:sldMk cId="1972796488" sldId="424"/>
            <ac:spMk id="4" creationId="{7ECCEFB9-B733-8BFB-668E-C552F4829370}"/>
          </ac:spMkLst>
        </pc:spChg>
        <pc:spChg chg="add">
          <ac:chgData name="Mavroeidis Angelakeris" userId="ed077e4c-1e86-4486-aa4f-937c58a61007" providerId="ADAL" clId="{A1060C12-52D8-420F-84ED-B96919846C9B}" dt="2024-10-15T20:04:58.310" v="365"/>
          <ac:spMkLst>
            <pc:docMk/>
            <pc:sldMk cId="1972796488" sldId="424"/>
            <ac:spMk id="7" creationId="{F9FA8C5C-AFF6-E67B-9446-71821B5CF085}"/>
          </ac:spMkLst>
        </pc:spChg>
        <pc:spChg chg="add">
          <ac:chgData name="Mavroeidis Angelakeris" userId="ed077e4c-1e86-4486-aa4f-937c58a61007" providerId="ADAL" clId="{A1060C12-52D8-420F-84ED-B96919846C9B}" dt="2024-10-15T20:04:58.310" v="365"/>
          <ac:spMkLst>
            <pc:docMk/>
            <pc:sldMk cId="1972796488" sldId="424"/>
            <ac:spMk id="8" creationId="{F67154C2-9F0C-1540-4FB9-84AB81F193CF}"/>
          </ac:spMkLst>
        </pc:spChg>
        <pc:spChg chg="add">
          <ac:chgData name="Mavroeidis Angelakeris" userId="ed077e4c-1e86-4486-aa4f-937c58a61007" providerId="ADAL" clId="{A1060C12-52D8-420F-84ED-B96919846C9B}" dt="2024-10-15T20:04:58.310" v="365"/>
          <ac:spMkLst>
            <pc:docMk/>
            <pc:sldMk cId="1972796488" sldId="424"/>
            <ac:spMk id="9" creationId="{250E4177-B80D-E57A-650A-3A0A13A69E82}"/>
          </ac:spMkLst>
        </pc:spChg>
        <pc:spChg chg="add mod">
          <ac:chgData name="Mavroeidis Angelakeris" userId="ed077e4c-1e86-4486-aa4f-937c58a61007" providerId="ADAL" clId="{A1060C12-52D8-420F-84ED-B96919846C9B}" dt="2024-10-15T20:18:59.262" v="545" actId="313"/>
          <ac:spMkLst>
            <pc:docMk/>
            <pc:sldMk cId="1972796488" sldId="424"/>
            <ac:spMk id="13" creationId="{8F169D1B-4E4E-FA1A-199D-8CE9B4DAB2A7}"/>
          </ac:spMkLst>
        </pc:spChg>
        <pc:spChg chg="add mod">
          <ac:chgData name="Mavroeidis Angelakeris" userId="ed077e4c-1e86-4486-aa4f-937c58a61007" providerId="ADAL" clId="{A1060C12-52D8-420F-84ED-B96919846C9B}" dt="2024-10-15T20:05:59.680" v="376"/>
          <ac:spMkLst>
            <pc:docMk/>
            <pc:sldMk cId="1972796488" sldId="424"/>
            <ac:spMk id="14" creationId="{09F5012B-C959-45FB-62F8-0134146EF88B}"/>
          </ac:spMkLst>
        </pc:spChg>
        <pc:spChg chg="add mod">
          <ac:chgData name="Mavroeidis Angelakeris" userId="ed077e4c-1e86-4486-aa4f-937c58a61007" providerId="ADAL" clId="{A1060C12-52D8-420F-84ED-B96919846C9B}" dt="2024-10-15T20:06:48.498" v="384"/>
          <ac:spMkLst>
            <pc:docMk/>
            <pc:sldMk cId="1972796488" sldId="424"/>
            <ac:spMk id="15" creationId="{781DD199-2A8A-A7A8-9AFC-F23971C00EFF}"/>
          </ac:spMkLst>
        </pc:spChg>
        <pc:spChg chg="add mod">
          <ac:chgData name="Mavroeidis Angelakeris" userId="ed077e4c-1e86-4486-aa4f-937c58a61007" providerId="ADAL" clId="{A1060C12-52D8-420F-84ED-B96919846C9B}" dt="2024-10-15T21:02:12.569" v="1015"/>
          <ac:spMkLst>
            <pc:docMk/>
            <pc:sldMk cId="1972796488" sldId="424"/>
            <ac:spMk id="17" creationId="{CE15E95A-C0BD-676E-1C4F-3BCFAE1474DD}"/>
          </ac:spMkLst>
        </pc:spChg>
        <pc:grpChg chg="add">
          <ac:chgData name="Mavroeidis Angelakeris" userId="ed077e4c-1e86-4486-aa4f-937c58a61007" providerId="ADAL" clId="{A1060C12-52D8-420F-84ED-B96919846C9B}" dt="2024-10-15T20:04:58.310" v="365"/>
          <ac:grpSpMkLst>
            <pc:docMk/>
            <pc:sldMk cId="1972796488" sldId="424"/>
            <ac:grpSpMk id="2" creationId="{809D1E4F-5914-AAEC-BEFC-FC3198039010}"/>
          </ac:grpSpMkLst>
        </pc:grpChg>
        <pc:picChg chg="add mod modCrop">
          <ac:chgData name="Mavroeidis Angelakeris" userId="ed077e4c-1e86-4486-aa4f-937c58a61007" providerId="ADAL" clId="{A1060C12-52D8-420F-84ED-B96919846C9B}" dt="2024-10-15T20:38:18.678" v="626" actId="1076"/>
          <ac:picMkLst>
            <pc:docMk/>
            <pc:sldMk cId="1972796488" sldId="424"/>
            <ac:picMk id="16" creationId="{847CAB5B-CF17-853B-CAA8-ED1C61B1F3D8}"/>
          </ac:picMkLst>
        </pc:picChg>
      </pc:sldChg>
      <pc:sldChg chg="addSp delSp modSp add mod ord">
        <pc:chgData name="Mavroeidis Angelakeris" userId="ed077e4c-1e86-4486-aa4f-937c58a61007" providerId="ADAL" clId="{A1060C12-52D8-420F-84ED-B96919846C9B}" dt="2024-10-15T21:02:09.795" v="1014" actId="1076"/>
        <pc:sldMkLst>
          <pc:docMk/>
          <pc:sldMk cId="2562766461" sldId="425"/>
        </pc:sldMkLst>
        <pc:spChg chg="add mod">
          <ac:chgData name="Mavroeidis Angelakeris" userId="ed077e4c-1e86-4486-aa4f-937c58a61007" providerId="ADAL" clId="{A1060C12-52D8-420F-84ED-B96919846C9B}" dt="2024-10-15T20:06:01.766" v="377"/>
          <ac:spMkLst>
            <pc:docMk/>
            <pc:sldMk cId="2562766461" sldId="425"/>
            <ac:spMk id="2" creationId="{08C8CC29-E5D1-9BAF-1C34-E70405EC7527}"/>
          </ac:spMkLst>
        </pc:spChg>
        <pc:spChg chg="add mod">
          <ac:chgData name="Mavroeidis Angelakeris" userId="ed077e4c-1e86-4486-aa4f-937c58a61007" providerId="ADAL" clId="{A1060C12-52D8-420F-84ED-B96919846C9B}" dt="2024-10-15T20:11:30.392" v="451" actId="20577"/>
          <ac:spMkLst>
            <pc:docMk/>
            <pc:sldMk cId="2562766461" sldId="425"/>
            <ac:spMk id="3" creationId="{21A0DE85-70C9-7CD2-EEE4-357BC52FC606}"/>
          </ac:spMkLst>
        </pc:spChg>
        <pc:spChg chg="add del mod">
          <ac:chgData name="Mavroeidis Angelakeris" userId="ed077e4c-1e86-4486-aa4f-937c58a61007" providerId="ADAL" clId="{A1060C12-52D8-420F-84ED-B96919846C9B}" dt="2024-10-15T20:17:51.234" v="519" actId="478"/>
          <ac:spMkLst>
            <pc:docMk/>
            <pc:sldMk cId="2562766461" sldId="425"/>
            <ac:spMk id="5" creationId="{8A5C3311-5A17-9273-1C88-E8F15F40F60D}"/>
          </ac:spMkLst>
        </pc:spChg>
        <pc:spChg chg="add mod">
          <ac:chgData name="Mavroeidis Angelakeris" userId="ed077e4c-1e86-4486-aa4f-937c58a61007" providerId="ADAL" clId="{A1060C12-52D8-420F-84ED-B96919846C9B}" dt="2024-10-15T21:02:09.795" v="1014" actId="1076"/>
          <ac:spMkLst>
            <pc:docMk/>
            <pc:sldMk cId="2562766461" sldId="425"/>
            <ac:spMk id="7" creationId="{11C14343-6E78-3762-84D2-696C9B3A494E}"/>
          </ac:spMkLst>
        </pc:spChg>
        <pc:spChg chg="mod">
          <ac:chgData name="Mavroeidis Angelakeris" userId="ed077e4c-1e86-4486-aa4f-937c58a61007" providerId="ADAL" clId="{A1060C12-52D8-420F-84ED-B96919846C9B}" dt="2024-10-15T20:40:47.302" v="664" actId="14100"/>
          <ac:spMkLst>
            <pc:docMk/>
            <pc:sldMk cId="2562766461" sldId="425"/>
            <ac:spMk id="13" creationId="{8F169D1B-4E4E-FA1A-199D-8CE9B4DAB2A7}"/>
          </ac:spMkLst>
        </pc:spChg>
        <pc:picChg chg="add mod">
          <ac:chgData name="Mavroeidis Angelakeris" userId="ed077e4c-1e86-4486-aa4f-937c58a61007" providerId="ADAL" clId="{A1060C12-52D8-420F-84ED-B96919846C9B}" dt="2024-10-15T20:40:49.292" v="665" actId="1076"/>
          <ac:picMkLst>
            <pc:docMk/>
            <pc:sldMk cId="2562766461" sldId="425"/>
            <ac:picMk id="14" creationId="{DB316363-BA5C-E5AA-15D8-A11E726B77E8}"/>
          </ac:picMkLst>
        </pc:picChg>
      </pc:sldChg>
      <pc:sldChg chg="addSp modSp add mod">
        <pc:chgData name="Mavroeidis Angelakeris" userId="ed077e4c-1e86-4486-aa4f-937c58a61007" providerId="ADAL" clId="{A1060C12-52D8-420F-84ED-B96919846C9B}" dt="2024-10-15T21:02:30.785" v="1019" actId="20577"/>
        <pc:sldMkLst>
          <pc:docMk/>
          <pc:sldMk cId="164367055" sldId="426"/>
        </pc:sldMkLst>
        <pc:spChg chg="add mod">
          <ac:chgData name="Mavroeidis Angelakeris" userId="ed077e4c-1e86-4486-aa4f-937c58a61007" providerId="ADAL" clId="{A1060C12-52D8-420F-84ED-B96919846C9B}" dt="2024-10-15T20:24:57.563" v="601" actId="20577"/>
          <ac:spMkLst>
            <pc:docMk/>
            <pc:sldMk cId="164367055" sldId="426"/>
            <ac:spMk id="4" creationId="{280F8243-22B4-4058-86C1-E13A90D51E20}"/>
          </ac:spMkLst>
        </pc:spChg>
        <pc:spChg chg="add mod">
          <ac:chgData name="Mavroeidis Angelakeris" userId="ed077e4c-1e86-4486-aa4f-937c58a61007" providerId="ADAL" clId="{A1060C12-52D8-420F-84ED-B96919846C9B}" dt="2024-10-15T21:02:30.785" v="1019" actId="20577"/>
          <ac:spMkLst>
            <pc:docMk/>
            <pc:sldMk cId="164367055" sldId="426"/>
            <ac:spMk id="6" creationId="{1001EA3E-D761-62C0-3BEC-4A077096D0DC}"/>
          </ac:spMkLst>
        </pc:spChg>
        <pc:spChg chg="add mod">
          <ac:chgData name="Mavroeidis Angelakeris" userId="ed077e4c-1e86-4486-aa4f-937c58a61007" providerId="ADAL" clId="{A1060C12-52D8-420F-84ED-B96919846C9B}" dt="2024-10-15T21:02:17.591" v="1017"/>
          <ac:spMkLst>
            <pc:docMk/>
            <pc:sldMk cId="164367055" sldId="426"/>
            <ac:spMk id="7" creationId="{0C490470-4396-AA16-625E-761F9024AFCD}"/>
          </ac:spMkLst>
        </pc:spChg>
        <pc:spChg chg="mod">
          <ac:chgData name="Mavroeidis Angelakeris" userId="ed077e4c-1e86-4486-aa4f-937c58a61007" providerId="ADAL" clId="{A1060C12-52D8-420F-84ED-B96919846C9B}" dt="2024-10-15T20:24:52.620" v="600" actId="20577"/>
          <ac:spMkLst>
            <pc:docMk/>
            <pc:sldMk cId="164367055" sldId="426"/>
            <ac:spMk id="20" creationId="{A5750652-A21D-DA6C-4C85-9BFFC772C896}"/>
          </ac:spMkLst>
        </pc:spChg>
      </pc:sldChg>
      <pc:sldChg chg="delSp modSp add del mod">
        <pc:chgData name="Mavroeidis Angelakeris" userId="ed077e4c-1e86-4486-aa4f-937c58a61007" providerId="ADAL" clId="{A1060C12-52D8-420F-84ED-B96919846C9B}" dt="2024-10-15T20:13:38.966" v="467" actId="2696"/>
        <pc:sldMkLst>
          <pc:docMk/>
          <pc:sldMk cId="4276965454" sldId="426"/>
        </pc:sldMkLst>
        <pc:spChg chg="del">
          <ac:chgData name="Mavroeidis Angelakeris" userId="ed077e4c-1e86-4486-aa4f-937c58a61007" providerId="ADAL" clId="{A1060C12-52D8-420F-84ED-B96919846C9B}" dt="2024-10-15T20:07:24.470" v="389" actId="478"/>
          <ac:spMkLst>
            <pc:docMk/>
            <pc:sldMk cId="4276965454" sldId="426"/>
            <ac:spMk id="6" creationId="{026647C7-B354-1B2A-75B2-A351918BEA54}"/>
          </ac:spMkLst>
        </pc:spChg>
        <pc:spChg chg="del">
          <ac:chgData name="Mavroeidis Angelakeris" userId="ed077e4c-1e86-4486-aa4f-937c58a61007" providerId="ADAL" clId="{A1060C12-52D8-420F-84ED-B96919846C9B}" dt="2024-10-15T20:07:24.470" v="389" actId="478"/>
          <ac:spMkLst>
            <pc:docMk/>
            <pc:sldMk cId="4276965454" sldId="426"/>
            <ac:spMk id="14" creationId="{E90F2E94-1851-B101-C01D-C5B3EE9FDD5E}"/>
          </ac:spMkLst>
        </pc:spChg>
        <pc:spChg chg="mod">
          <ac:chgData name="Mavroeidis Angelakeris" userId="ed077e4c-1e86-4486-aa4f-937c58a61007" providerId="ADAL" clId="{A1060C12-52D8-420F-84ED-B96919846C9B}" dt="2024-10-15T20:07:44.560" v="392" actId="948"/>
          <ac:spMkLst>
            <pc:docMk/>
            <pc:sldMk cId="4276965454" sldId="426"/>
            <ac:spMk id="20" creationId="{A5750652-A21D-DA6C-4C85-9BFFC772C896}"/>
          </ac:spMkLst>
        </pc:spChg>
      </pc:sldChg>
      <pc:sldChg chg="modSp add del mod">
        <pc:chgData name="Mavroeidis Angelakeris" userId="ed077e4c-1e86-4486-aa4f-937c58a61007" providerId="ADAL" clId="{A1060C12-52D8-420F-84ED-B96919846C9B}" dt="2024-10-15T20:59:54.393" v="971" actId="2696"/>
        <pc:sldMkLst>
          <pc:docMk/>
          <pc:sldMk cId="562046871" sldId="427"/>
        </pc:sldMkLst>
        <pc:spChg chg="mod">
          <ac:chgData name="Mavroeidis Angelakeris" userId="ed077e4c-1e86-4486-aa4f-937c58a61007" providerId="ADAL" clId="{A1060C12-52D8-420F-84ED-B96919846C9B}" dt="2024-10-15T20:20:54.993" v="555" actId="6549"/>
          <ac:spMkLst>
            <pc:docMk/>
            <pc:sldMk cId="562046871" sldId="427"/>
            <ac:spMk id="14" creationId="{E90F2E94-1851-B101-C01D-C5B3EE9FDD5E}"/>
          </ac:spMkLst>
        </pc:spChg>
        <pc:spChg chg="mod">
          <ac:chgData name="Mavroeidis Angelakeris" userId="ed077e4c-1e86-4486-aa4f-937c58a61007" providerId="ADAL" clId="{A1060C12-52D8-420F-84ED-B96919846C9B}" dt="2024-10-15T20:22:25.071" v="576" actId="20577"/>
          <ac:spMkLst>
            <pc:docMk/>
            <pc:sldMk cId="562046871" sldId="427"/>
            <ac:spMk id="22" creationId="{D8028436-8E5C-1E71-2EA9-1273D0E19A7E}"/>
          </ac:spMkLst>
        </pc:spChg>
      </pc:sldChg>
      <pc:sldChg chg="addSp delSp modSp add del mod">
        <pc:chgData name="Mavroeidis Angelakeris" userId="ed077e4c-1e86-4486-aa4f-937c58a61007" providerId="ADAL" clId="{A1060C12-52D8-420F-84ED-B96919846C9B}" dt="2024-10-15T20:40:53.251" v="666" actId="2696"/>
        <pc:sldMkLst>
          <pc:docMk/>
          <pc:sldMk cId="2463889711" sldId="428"/>
        </pc:sldMkLst>
        <pc:spChg chg="add mod">
          <ac:chgData name="Mavroeidis Angelakeris" userId="ed077e4c-1e86-4486-aa4f-937c58a61007" providerId="ADAL" clId="{A1060C12-52D8-420F-84ED-B96919846C9B}" dt="2024-10-15T20:37:04.101" v="611"/>
          <ac:spMkLst>
            <pc:docMk/>
            <pc:sldMk cId="2463889711" sldId="428"/>
            <ac:spMk id="7" creationId="{1FC45BB1-6AE9-C2EA-CECF-BB86171876F9}"/>
          </ac:spMkLst>
        </pc:spChg>
        <pc:spChg chg="mod">
          <ac:chgData name="Mavroeidis Angelakeris" userId="ed077e4c-1e86-4486-aa4f-937c58a61007" providerId="ADAL" clId="{A1060C12-52D8-420F-84ED-B96919846C9B}" dt="2024-10-15T20:36:59.244" v="609" actId="6549"/>
          <ac:spMkLst>
            <pc:docMk/>
            <pc:sldMk cId="2463889711" sldId="428"/>
            <ac:spMk id="13" creationId="{8F169D1B-4E4E-FA1A-199D-8CE9B4DAB2A7}"/>
          </ac:spMkLst>
        </pc:spChg>
        <pc:graphicFrameChg chg="add mod">
          <ac:chgData name="Mavroeidis Angelakeris" userId="ed077e4c-1e86-4486-aa4f-937c58a61007" providerId="ADAL" clId="{A1060C12-52D8-420F-84ED-B96919846C9B}" dt="2024-10-15T20:37:01.054" v="610"/>
          <ac:graphicFrameMkLst>
            <pc:docMk/>
            <pc:sldMk cId="2463889711" sldId="428"/>
            <ac:graphicFrameMk id="4" creationId="{94AFC78C-A12C-A78B-BC37-B446FD52A833}"/>
          </ac:graphicFrameMkLst>
        </pc:graphicFrameChg>
        <pc:graphicFrameChg chg="add mod">
          <ac:chgData name="Mavroeidis Angelakeris" userId="ed077e4c-1e86-4486-aa4f-937c58a61007" providerId="ADAL" clId="{A1060C12-52D8-420F-84ED-B96919846C9B}" dt="2024-10-15T20:37:01.054" v="610"/>
          <ac:graphicFrameMkLst>
            <pc:docMk/>
            <pc:sldMk cId="2463889711" sldId="428"/>
            <ac:graphicFrameMk id="5" creationId="{934BE4E4-3BD7-7213-BFC9-F363AD1EFB5D}"/>
          </ac:graphicFrameMkLst>
        </pc:graphicFrameChg>
        <pc:graphicFrameChg chg="add mod">
          <ac:chgData name="Mavroeidis Angelakeris" userId="ed077e4c-1e86-4486-aa4f-937c58a61007" providerId="ADAL" clId="{A1060C12-52D8-420F-84ED-B96919846C9B}" dt="2024-10-15T20:37:01.054" v="610"/>
          <ac:graphicFrameMkLst>
            <pc:docMk/>
            <pc:sldMk cId="2463889711" sldId="428"/>
            <ac:graphicFrameMk id="6" creationId="{9FCFB8C7-0089-2ADC-4EBA-30920B267BE7}"/>
          </ac:graphicFrameMkLst>
        </pc:graphicFrameChg>
        <pc:picChg chg="add del">
          <ac:chgData name="Mavroeidis Angelakeris" userId="ed077e4c-1e86-4486-aa4f-937c58a61007" providerId="ADAL" clId="{A1060C12-52D8-420F-84ED-B96919846C9B}" dt="2024-10-15T20:37:36.231" v="615" actId="478"/>
          <ac:picMkLst>
            <pc:docMk/>
            <pc:sldMk cId="2463889711" sldId="428"/>
            <ac:picMk id="9" creationId="{ECB0A48D-1E79-3E6A-ABC9-E93E62706AA0}"/>
          </ac:picMkLst>
        </pc:picChg>
        <pc:picChg chg="add del mod modCrop">
          <ac:chgData name="Mavroeidis Angelakeris" userId="ed077e4c-1e86-4486-aa4f-937c58a61007" providerId="ADAL" clId="{A1060C12-52D8-420F-84ED-B96919846C9B}" dt="2024-10-15T20:38:34.191" v="628" actId="21"/>
          <ac:picMkLst>
            <pc:docMk/>
            <pc:sldMk cId="2463889711" sldId="428"/>
            <ac:picMk id="14" creationId="{DB316363-BA5C-E5AA-15D8-A11E726B77E8}"/>
          </ac:picMkLst>
        </pc:picChg>
      </pc:sldChg>
      <pc:sldMasterChg chg="delSldLayout modSldLayout">
        <pc:chgData name="Mavroeidis Angelakeris" userId="ed077e4c-1e86-4486-aa4f-937c58a61007" providerId="ADAL" clId="{A1060C12-52D8-420F-84ED-B96919846C9B}" dt="2024-10-15T19:32:08.239" v="27" actId="47"/>
        <pc:sldMasterMkLst>
          <pc:docMk/>
          <pc:sldMasterMk cId="0" sldId="2147483648"/>
        </pc:sldMasterMkLst>
        <pc:sldLayoutChg chg="addSp delSp modSp mod">
          <pc:chgData name="Mavroeidis Angelakeris" userId="ed077e4c-1e86-4486-aa4f-937c58a61007" providerId="ADAL" clId="{A1060C12-52D8-420F-84ED-B96919846C9B}" dt="2024-10-15T19:30:48.908" v="20" actId="6549"/>
          <pc:sldLayoutMkLst>
            <pc:docMk/>
            <pc:sldMasterMk cId="0" sldId="2147483648"/>
            <pc:sldLayoutMk cId="727556458" sldId="2147483650"/>
          </pc:sldLayoutMkLst>
          <pc:spChg chg="add del mod">
            <ac:chgData name="Mavroeidis Angelakeris" userId="ed077e4c-1e86-4486-aa4f-937c58a61007" providerId="ADAL" clId="{A1060C12-52D8-420F-84ED-B96919846C9B}" dt="2024-10-15T19:30:48.908" v="20" actId="6549"/>
            <ac:spMkLst>
              <pc:docMk/>
              <pc:sldMasterMk cId="0" sldId="2147483648"/>
              <pc:sldLayoutMk cId="727556458" sldId="2147483650"/>
              <ac:spMk id="8" creationId="{ABD083DE-4477-899E-C592-F89B1F188B1B}"/>
            </ac:spMkLst>
          </pc:spChg>
          <pc:picChg chg="del">
            <ac:chgData name="Mavroeidis Angelakeris" userId="ed077e4c-1e86-4486-aa4f-937c58a61007" providerId="ADAL" clId="{A1060C12-52D8-420F-84ED-B96919846C9B}" dt="2024-10-15T19:30:38.977" v="17" actId="478"/>
            <ac:picMkLst>
              <pc:docMk/>
              <pc:sldMasterMk cId="0" sldId="2147483648"/>
              <pc:sldLayoutMk cId="727556458" sldId="2147483650"/>
              <ac:picMk id="3074" creationId="{D9337B64-BD0F-BDE6-2D78-B238D5D06E91}"/>
            </ac:picMkLst>
          </pc:picChg>
        </pc:sldLayoutChg>
        <pc:sldLayoutChg chg="del">
          <pc:chgData name="Mavroeidis Angelakeris" userId="ed077e4c-1e86-4486-aa4f-937c58a61007" providerId="ADAL" clId="{A1060C12-52D8-420F-84ED-B96919846C9B}" dt="2024-10-15T19:32:08.239" v="27" actId="47"/>
          <pc:sldLayoutMkLst>
            <pc:docMk/>
            <pc:sldMasterMk cId="0" sldId="2147483648"/>
            <pc:sldLayoutMk cId="4055388288" sldId="214748365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CFCE8A-EA38-4353-9722-8F4A2CAD9216}" type="doc">
      <dgm:prSet loTypeId="urn:microsoft.com/office/officeart/2005/8/layout/hierarchy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l-GR"/>
        </a:p>
      </dgm:t>
    </dgm:pt>
    <dgm:pt modelId="{60943E0C-ABF9-4DAE-B04B-1B1EBB1A2006}">
      <dgm:prSet phldrT="[Κείμενο]" custT="1"/>
      <dgm:spPr/>
      <dgm:t>
        <a:bodyPr/>
        <a:lstStyle/>
        <a:p>
          <a:r>
            <a:rPr lang="en-US" sz="3600"/>
            <a:t>Tasks</a:t>
          </a:r>
          <a:endParaRPr lang="el-GR" sz="3600"/>
        </a:p>
      </dgm:t>
    </dgm:pt>
    <dgm:pt modelId="{82381B77-2457-4B3E-94B5-FF5FCB7A475C}" type="parTrans" cxnId="{44E97825-1597-4BD2-9DCF-A58F26BC2E8C}">
      <dgm:prSet/>
      <dgm:spPr/>
      <dgm:t>
        <a:bodyPr/>
        <a:lstStyle/>
        <a:p>
          <a:endParaRPr lang="el-GR" sz="4400"/>
        </a:p>
      </dgm:t>
    </dgm:pt>
    <dgm:pt modelId="{C5A5CFD9-3EE5-47B4-A80D-DE9D35FB1A95}" type="sibTrans" cxnId="{44E97825-1597-4BD2-9DCF-A58F26BC2E8C}">
      <dgm:prSet/>
      <dgm:spPr/>
      <dgm:t>
        <a:bodyPr/>
        <a:lstStyle/>
        <a:p>
          <a:endParaRPr lang="el-GR" sz="4400"/>
        </a:p>
      </dgm:t>
    </dgm:pt>
    <dgm:pt modelId="{9E847B29-37F9-4B66-B360-6F38F5BDEB5A}">
      <dgm:prSet phldrT="[Κείμενο]" custT="1"/>
      <dgm:spPr/>
      <dgm:t>
        <a:bodyPr/>
        <a:lstStyle/>
        <a:p>
          <a:r>
            <a:rPr lang="en-US" sz="1600" b="1">
              <a:solidFill>
                <a:schemeClr val="tx1"/>
              </a:solidFill>
            </a:rPr>
            <a:t>Task 2.1: M4-M24: </a:t>
          </a:r>
        </a:p>
        <a:p>
          <a:r>
            <a:rPr lang="en-US" sz="1600">
              <a:solidFill>
                <a:schemeClr val="tx1"/>
              </a:solidFill>
            </a:rPr>
            <a:t>Identification, synthesis, and evaluation of Aptamers for AD protein biomarkers</a:t>
          </a:r>
          <a:endParaRPr lang="el-GR" sz="1600">
            <a:solidFill>
              <a:schemeClr val="tx1"/>
            </a:solidFill>
          </a:endParaRPr>
        </a:p>
      </dgm:t>
    </dgm:pt>
    <dgm:pt modelId="{3DAE82B3-3CC1-4DFB-AEFE-E9B6361F8123}" type="parTrans" cxnId="{0C4B24EE-E2F9-4AA1-A5FF-E29F18FBBA95}">
      <dgm:prSet/>
      <dgm:spPr/>
      <dgm:t>
        <a:bodyPr/>
        <a:lstStyle/>
        <a:p>
          <a:endParaRPr lang="el-GR" sz="4400"/>
        </a:p>
      </dgm:t>
    </dgm:pt>
    <dgm:pt modelId="{5DD6EC9D-88DA-4CA4-9893-40D9ED925C83}" type="sibTrans" cxnId="{0C4B24EE-E2F9-4AA1-A5FF-E29F18FBBA95}">
      <dgm:prSet/>
      <dgm:spPr/>
      <dgm:t>
        <a:bodyPr/>
        <a:lstStyle/>
        <a:p>
          <a:endParaRPr lang="el-GR" sz="4400"/>
        </a:p>
      </dgm:t>
    </dgm:pt>
    <dgm:pt modelId="{E75E54AE-ED80-4E60-B0AD-985246E3A59D}">
      <dgm:prSet phldrT="[Κείμενο]" custT="1"/>
      <dgm:spPr/>
      <dgm:t>
        <a:bodyPr/>
        <a:lstStyle/>
        <a:p>
          <a:r>
            <a:rPr lang="en-US" sz="1600" b="1"/>
            <a:t>Task 2.3: M4-M24: </a:t>
          </a:r>
        </a:p>
        <a:p>
          <a:r>
            <a:rPr lang="en-US" sz="1600"/>
            <a:t>Synthesis and characterization of magnetic nanoparticles as carriers and enablers</a:t>
          </a:r>
          <a:r>
            <a:rPr lang="en-US" sz="1600" b="1"/>
            <a:t> </a:t>
          </a:r>
          <a:endParaRPr lang="el-GR" sz="1600"/>
        </a:p>
      </dgm:t>
    </dgm:pt>
    <dgm:pt modelId="{6C75C574-35DA-46D7-B85B-04881F721C41}" type="parTrans" cxnId="{9FD9359F-A29F-4588-BA2E-9D7E0B7A3132}">
      <dgm:prSet/>
      <dgm:spPr/>
      <dgm:t>
        <a:bodyPr/>
        <a:lstStyle/>
        <a:p>
          <a:endParaRPr lang="el-GR" sz="4400"/>
        </a:p>
      </dgm:t>
    </dgm:pt>
    <dgm:pt modelId="{22A6C6A5-4B4D-4F09-91DF-5C2A66905F9F}" type="sibTrans" cxnId="{9FD9359F-A29F-4588-BA2E-9D7E0B7A3132}">
      <dgm:prSet/>
      <dgm:spPr/>
      <dgm:t>
        <a:bodyPr/>
        <a:lstStyle/>
        <a:p>
          <a:endParaRPr lang="el-GR" sz="4400"/>
        </a:p>
      </dgm:t>
    </dgm:pt>
    <dgm:pt modelId="{E0726167-547C-4C2C-B157-A74F978B819C}">
      <dgm:prSet phldrT="[Κείμενο]" custT="1"/>
      <dgm:spPr/>
      <dgm:t>
        <a:bodyPr/>
        <a:lstStyle/>
        <a:p>
          <a:r>
            <a:rPr lang="en-US" sz="3600"/>
            <a:t>Deliverables</a:t>
          </a:r>
          <a:endParaRPr lang="el-GR" sz="3600"/>
        </a:p>
      </dgm:t>
    </dgm:pt>
    <dgm:pt modelId="{CCF0C17A-7B4F-4DC1-92ED-89DF2049D756}" type="parTrans" cxnId="{97717FBF-0048-44EE-AECA-810943E031C4}">
      <dgm:prSet/>
      <dgm:spPr/>
      <dgm:t>
        <a:bodyPr/>
        <a:lstStyle/>
        <a:p>
          <a:endParaRPr lang="el-GR" sz="4400"/>
        </a:p>
      </dgm:t>
    </dgm:pt>
    <dgm:pt modelId="{0C93B26B-2051-4F40-92F1-DC4435FC9FDF}" type="sibTrans" cxnId="{97717FBF-0048-44EE-AECA-810943E031C4}">
      <dgm:prSet/>
      <dgm:spPr/>
      <dgm:t>
        <a:bodyPr/>
        <a:lstStyle/>
        <a:p>
          <a:endParaRPr lang="el-GR" sz="4400"/>
        </a:p>
      </dgm:t>
    </dgm:pt>
    <dgm:pt modelId="{81039884-3A5C-46D0-B0DA-8DCC051EEDCF}">
      <dgm:prSet phldrT="[Κείμενο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M12: D2.1: </a:t>
          </a:r>
        </a:p>
        <a:p>
          <a:r>
            <a:rPr lang="en-US" sz="1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Conjugated MNPs/Aptamers Design, Synthesis and Selection Version1</a:t>
          </a:r>
          <a:endParaRPr lang="el-GR" sz="1600" b="1">
            <a:solidFill>
              <a:schemeClr val="tx1"/>
            </a:solidFill>
          </a:endParaRPr>
        </a:p>
      </dgm:t>
    </dgm:pt>
    <dgm:pt modelId="{0B31CC5C-1A5F-41D7-8ABA-5E7580FC35A9}" type="parTrans" cxnId="{9DABE7F8-8C48-4EC7-B67B-F74EE5190DB9}">
      <dgm:prSet/>
      <dgm:spPr/>
      <dgm:t>
        <a:bodyPr/>
        <a:lstStyle/>
        <a:p>
          <a:endParaRPr lang="el-GR" sz="4400"/>
        </a:p>
      </dgm:t>
    </dgm:pt>
    <dgm:pt modelId="{FF78DEC6-F52F-4C37-A84D-DB340F05B21B}" type="sibTrans" cxnId="{9DABE7F8-8C48-4EC7-B67B-F74EE5190DB9}">
      <dgm:prSet/>
      <dgm:spPr/>
      <dgm:t>
        <a:bodyPr/>
        <a:lstStyle/>
        <a:p>
          <a:endParaRPr lang="el-GR" sz="4400"/>
        </a:p>
      </dgm:t>
    </dgm:pt>
    <dgm:pt modelId="{5C48E17F-AB61-46EC-9A59-F9921BF08CBC}">
      <dgm:prSet phldrT="[Κείμενο]" custT="1"/>
      <dgm:spPr/>
      <dgm:t>
        <a:bodyPr/>
        <a:lstStyle/>
        <a:p>
          <a:r>
            <a:rPr lang="en-US" sz="1600" b="1" i="0" u="none"/>
            <a:t>M24: D2.2:</a:t>
          </a:r>
          <a:endParaRPr lang="el-GR" sz="1600" b="0" i="0" u="none"/>
        </a:p>
        <a:p>
          <a:r>
            <a:rPr lang="en-US" sz="1600" b="0" i="0" u="none"/>
            <a:t>Conjugated MNPs/Aptamers Design, Synthesis, and Selection, Version 2</a:t>
          </a:r>
          <a:endParaRPr lang="el-GR" sz="1600" b="0" i="0" u="none"/>
        </a:p>
      </dgm:t>
    </dgm:pt>
    <dgm:pt modelId="{880A4B3B-212F-434B-9174-00CE32F43AE1}" type="parTrans" cxnId="{97018C2F-EE36-42F6-8D42-D00196623CD6}">
      <dgm:prSet/>
      <dgm:spPr/>
      <dgm:t>
        <a:bodyPr/>
        <a:lstStyle/>
        <a:p>
          <a:endParaRPr lang="el-GR" sz="4400"/>
        </a:p>
      </dgm:t>
    </dgm:pt>
    <dgm:pt modelId="{4C909548-0CA8-4D80-8D08-C1D4398BAC9B}" type="sibTrans" cxnId="{97018C2F-EE36-42F6-8D42-D00196623CD6}">
      <dgm:prSet/>
      <dgm:spPr/>
      <dgm:t>
        <a:bodyPr/>
        <a:lstStyle/>
        <a:p>
          <a:endParaRPr lang="el-GR" sz="4400"/>
        </a:p>
      </dgm:t>
    </dgm:pt>
    <dgm:pt modelId="{CD6F4844-DAC2-4A03-AE46-13CE4B0FDF37}">
      <dgm:prSet custT="1"/>
      <dgm:spPr/>
      <dgm:t>
        <a:bodyPr/>
        <a:lstStyle/>
        <a:p>
          <a:r>
            <a:rPr lang="en-US" sz="1600" b="1"/>
            <a:t>Task 2.2: M13-M24: </a:t>
          </a:r>
        </a:p>
        <a:p>
          <a:r>
            <a:rPr lang="en-US" sz="1600"/>
            <a:t>Optimization and functionalization of aptamers </a:t>
          </a:r>
          <a:endParaRPr lang="el-GR" sz="1600"/>
        </a:p>
      </dgm:t>
    </dgm:pt>
    <dgm:pt modelId="{97CD0041-9504-46D6-88E7-F4272E904885}" type="parTrans" cxnId="{FCB8D235-42E8-4A35-B6E6-D25895ACC643}">
      <dgm:prSet/>
      <dgm:spPr/>
      <dgm:t>
        <a:bodyPr/>
        <a:lstStyle/>
        <a:p>
          <a:endParaRPr lang="el-GR" sz="4400"/>
        </a:p>
      </dgm:t>
    </dgm:pt>
    <dgm:pt modelId="{D71E2DC1-69FF-4B67-A862-52B8EF1F880C}" type="sibTrans" cxnId="{FCB8D235-42E8-4A35-B6E6-D25895ACC643}">
      <dgm:prSet/>
      <dgm:spPr/>
      <dgm:t>
        <a:bodyPr/>
        <a:lstStyle/>
        <a:p>
          <a:endParaRPr lang="el-GR" sz="4400"/>
        </a:p>
      </dgm:t>
    </dgm:pt>
    <dgm:pt modelId="{3B4DF83C-118F-4966-8CC1-FA06CF172E3F}">
      <dgm:prSet phldrT="[Κείμενο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Task 2.4: </a:t>
          </a:r>
          <a:r>
            <a:rPr lang="en-US" sz="1600" b="0" dirty="0">
              <a:solidFill>
                <a:schemeClr val="tx1"/>
              </a:solidFill>
            </a:rPr>
            <a:t>M18-M30: </a:t>
          </a:r>
        </a:p>
        <a:p>
          <a:r>
            <a:rPr lang="en-US" sz="1600" b="0" dirty="0">
              <a:solidFill>
                <a:schemeClr val="tx1"/>
              </a:solidFill>
            </a:rPr>
            <a:t>Immobilization, Functionalization &amp; Evaluation of Conjugated MNPs/Aptamers/Biomarkers</a:t>
          </a:r>
          <a:endParaRPr lang="el-GR" sz="1600" b="0" dirty="0">
            <a:solidFill>
              <a:schemeClr val="tx1"/>
            </a:solidFill>
          </a:endParaRPr>
        </a:p>
      </dgm:t>
    </dgm:pt>
    <dgm:pt modelId="{6DC2BFA9-6DD1-45C7-8486-8D390C204EE2}" type="parTrans" cxnId="{978ACCAF-1053-4A05-9F96-19EE047DE409}">
      <dgm:prSet/>
      <dgm:spPr/>
      <dgm:t>
        <a:bodyPr/>
        <a:lstStyle/>
        <a:p>
          <a:endParaRPr lang="el-GR" sz="4400"/>
        </a:p>
      </dgm:t>
    </dgm:pt>
    <dgm:pt modelId="{6DA18AFB-5C1B-469B-BE31-90C92A1098B5}" type="sibTrans" cxnId="{978ACCAF-1053-4A05-9F96-19EE047DE409}">
      <dgm:prSet/>
      <dgm:spPr/>
      <dgm:t>
        <a:bodyPr/>
        <a:lstStyle/>
        <a:p>
          <a:endParaRPr lang="el-GR" sz="4400"/>
        </a:p>
      </dgm:t>
    </dgm:pt>
    <dgm:pt modelId="{11E0A776-1C59-4508-872D-4533F32C7291}">
      <dgm:prSet custT="1"/>
      <dgm:spPr/>
      <dgm:t>
        <a:bodyPr/>
        <a:lstStyle/>
        <a:p>
          <a:r>
            <a:rPr lang="en-US" sz="1600" b="1" i="0" u="none"/>
            <a:t>M18: D2.3: </a:t>
          </a:r>
        </a:p>
        <a:p>
          <a:r>
            <a:rPr lang="en-US" sz="1600" b="0" i="0" u="none"/>
            <a:t>Conjugated MNPs/Aptamers Binding to AD Biomarkers evaluation, Version 1 </a:t>
          </a:r>
          <a:endParaRPr lang="el-GR" sz="1600" b="0" i="0" u="none"/>
        </a:p>
      </dgm:t>
    </dgm:pt>
    <dgm:pt modelId="{DCD6BDD9-0A05-4A5C-B77E-ADCE51E0258F}" type="parTrans" cxnId="{3A04F14F-D3F9-4BAF-B80F-7BE1F800DDB7}">
      <dgm:prSet/>
      <dgm:spPr/>
      <dgm:t>
        <a:bodyPr/>
        <a:lstStyle/>
        <a:p>
          <a:endParaRPr lang="el-GR" sz="4400"/>
        </a:p>
      </dgm:t>
    </dgm:pt>
    <dgm:pt modelId="{9D5FE430-06CD-4AE9-951C-98B7C48899F6}" type="sibTrans" cxnId="{3A04F14F-D3F9-4BAF-B80F-7BE1F800DDB7}">
      <dgm:prSet/>
      <dgm:spPr/>
      <dgm:t>
        <a:bodyPr/>
        <a:lstStyle/>
        <a:p>
          <a:endParaRPr lang="el-GR" sz="4400"/>
        </a:p>
      </dgm:t>
    </dgm:pt>
    <dgm:pt modelId="{164F798C-FC81-489E-98F2-08952C67D161}">
      <dgm:prSet custT="1"/>
      <dgm:spPr/>
      <dgm:t>
        <a:bodyPr/>
        <a:lstStyle/>
        <a:p>
          <a:r>
            <a:rPr lang="en-US" sz="1600" b="1" i="0" u="none"/>
            <a:t>M30: D2.4: </a:t>
          </a:r>
        </a:p>
        <a:p>
          <a:r>
            <a:rPr lang="en-US" sz="1600" b="0" i="0" u="none"/>
            <a:t>Conjugated MNPs/Aptamers Binding to AD Biomarkers evaluation, Version 2 </a:t>
          </a:r>
          <a:endParaRPr lang="el-GR" sz="1600" b="0" i="0" u="none"/>
        </a:p>
      </dgm:t>
    </dgm:pt>
    <dgm:pt modelId="{E1FBE6B9-E68F-4EBF-97D5-19BFA80D7D1D}" type="parTrans" cxnId="{7989AA86-C71F-48FB-86AC-C71F0807BECE}">
      <dgm:prSet/>
      <dgm:spPr/>
      <dgm:t>
        <a:bodyPr/>
        <a:lstStyle/>
        <a:p>
          <a:endParaRPr lang="el-GR" sz="4400"/>
        </a:p>
      </dgm:t>
    </dgm:pt>
    <dgm:pt modelId="{F7C96154-3FE5-4113-A08C-6F5F0A09C861}" type="sibTrans" cxnId="{7989AA86-C71F-48FB-86AC-C71F0807BECE}">
      <dgm:prSet/>
      <dgm:spPr/>
      <dgm:t>
        <a:bodyPr/>
        <a:lstStyle/>
        <a:p>
          <a:endParaRPr lang="el-GR" sz="4400"/>
        </a:p>
      </dgm:t>
    </dgm:pt>
    <dgm:pt modelId="{DF20522D-DDC4-46F6-8F5E-EB8EB2636B53}" type="pres">
      <dgm:prSet presAssocID="{0ECFCE8A-EA38-4353-9722-8F4A2CAD921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759AAFE-F50F-4A9A-8019-DBD8706B4A88}" type="pres">
      <dgm:prSet presAssocID="{60943E0C-ABF9-4DAE-B04B-1B1EBB1A2006}" presName="root" presStyleCnt="0"/>
      <dgm:spPr/>
    </dgm:pt>
    <dgm:pt modelId="{71CEF039-9995-4B0B-9D7F-3690D254332E}" type="pres">
      <dgm:prSet presAssocID="{60943E0C-ABF9-4DAE-B04B-1B1EBB1A2006}" presName="rootComposite" presStyleCnt="0"/>
      <dgm:spPr/>
    </dgm:pt>
    <dgm:pt modelId="{86491CAC-B357-4BF5-BEA7-4AC25B9FECBC}" type="pres">
      <dgm:prSet presAssocID="{60943E0C-ABF9-4DAE-B04B-1B1EBB1A2006}" presName="rootText" presStyleLbl="node1" presStyleIdx="0" presStyleCnt="2" custScaleX="157287"/>
      <dgm:spPr/>
    </dgm:pt>
    <dgm:pt modelId="{2AC4ED4B-7B48-4D26-A938-3647C13FA82A}" type="pres">
      <dgm:prSet presAssocID="{60943E0C-ABF9-4DAE-B04B-1B1EBB1A2006}" presName="rootConnector" presStyleLbl="node1" presStyleIdx="0" presStyleCnt="2"/>
      <dgm:spPr/>
    </dgm:pt>
    <dgm:pt modelId="{41EC3F2F-4AA6-457A-841C-66110C034D49}" type="pres">
      <dgm:prSet presAssocID="{60943E0C-ABF9-4DAE-B04B-1B1EBB1A2006}" presName="childShape" presStyleCnt="0"/>
      <dgm:spPr/>
    </dgm:pt>
    <dgm:pt modelId="{9D3B4E54-2992-4B46-921A-36DA1945511B}" type="pres">
      <dgm:prSet presAssocID="{3DAE82B3-3CC1-4DFB-AEFE-E9B6361F8123}" presName="Name13" presStyleLbl="parChTrans1D2" presStyleIdx="0" presStyleCnt="8"/>
      <dgm:spPr/>
    </dgm:pt>
    <dgm:pt modelId="{52D14CB9-6061-4858-B5EE-F64082EA3BB7}" type="pres">
      <dgm:prSet presAssocID="{9E847B29-37F9-4B66-B360-6F38F5BDEB5A}" presName="childText" presStyleLbl="bgAcc1" presStyleIdx="0" presStyleCnt="8" custScaleX="306047">
        <dgm:presLayoutVars>
          <dgm:bulletEnabled val="1"/>
        </dgm:presLayoutVars>
      </dgm:prSet>
      <dgm:spPr/>
    </dgm:pt>
    <dgm:pt modelId="{D331D8F6-0420-4131-AA13-F351248254CE}" type="pres">
      <dgm:prSet presAssocID="{97CD0041-9504-46D6-88E7-F4272E904885}" presName="Name13" presStyleLbl="parChTrans1D2" presStyleIdx="1" presStyleCnt="8"/>
      <dgm:spPr/>
    </dgm:pt>
    <dgm:pt modelId="{8DB6F492-6887-491A-9167-40129CF48DF8}" type="pres">
      <dgm:prSet presAssocID="{CD6F4844-DAC2-4A03-AE46-13CE4B0FDF37}" presName="childText" presStyleLbl="bgAcc1" presStyleIdx="1" presStyleCnt="8" custScaleX="308329">
        <dgm:presLayoutVars>
          <dgm:bulletEnabled val="1"/>
        </dgm:presLayoutVars>
      </dgm:prSet>
      <dgm:spPr/>
    </dgm:pt>
    <dgm:pt modelId="{458450AA-9B54-4A2D-AC1B-5FEE80760319}" type="pres">
      <dgm:prSet presAssocID="{6C75C574-35DA-46D7-B85B-04881F721C41}" presName="Name13" presStyleLbl="parChTrans1D2" presStyleIdx="2" presStyleCnt="8"/>
      <dgm:spPr/>
    </dgm:pt>
    <dgm:pt modelId="{9FF2E514-29B8-4390-9AC5-145EEE1453BE}" type="pres">
      <dgm:prSet presAssocID="{E75E54AE-ED80-4E60-B0AD-985246E3A59D}" presName="childText" presStyleLbl="bgAcc1" presStyleIdx="2" presStyleCnt="8" custScaleX="309469">
        <dgm:presLayoutVars>
          <dgm:bulletEnabled val="1"/>
        </dgm:presLayoutVars>
      </dgm:prSet>
      <dgm:spPr/>
    </dgm:pt>
    <dgm:pt modelId="{7934A203-A16F-44EF-9210-7E3F19929EA0}" type="pres">
      <dgm:prSet presAssocID="{6DC2BFA9-6DD1-45C7-8486-8D390C204EE2}" presName="Name13" presStyleLbl="parChTrans1D2" presStyleIdx="3" presStyleCnt="8"/>
      <dgm:spPr/>
    </dgm:pt>
    <dgm:pt modelId="{E3972B0B-5B63-4342-A45C-9F34BD56420A}" type="pres">
      <dgm:prSet presAssocID="{3B4DF83C-118F-4966-8CC1-FA06CF172E3F}" presName="childText" presStyleLbl="bgAcc1" presStyleIdx="3" presStyleCnt="8" custScaleX="309469">
        <dgm:presLayoutVars>
          <dgm:bulletEnabled val="1"/>
        </dgm:presLayoutVars>
      </dgm:prSet>
      <dgm:spPr/>
    </dgm:pt>
    <dgm:pt modelId="{1203D1FA-230B-441F-8FB4-C5B6C341421E}" type="pres">
      <dgm:prSet presAssocID="{E0726167-547C-4C2C-B157-A74F978B819C}" presName="root" presStyleCnt="0"/>
      <dgm:spPr/>
    </dgm:pt>
    <dgm:pt modelId="{2AF9E61E-DF47-4792-8A04-9E28663E1557}" type="pres">
      <dgm:prSet presAssocID="{E0726167-547C-4C2C-B157-A74F978B819C}" presName="rootComposite" presStyleCnt="0"/>
      <dgm:spPr/>
    </dgm:pt>
    <dgm:pt modelId="{E94E942D-229B-4E97-AD72-E263B03F7CF4}" type="pres">
      <dgm:prSet presAssocID="{E0726167-547C-4C2C-B157-A74F978B819C}" presName="rootText" presStyleLbl="node1" presStyleIdx="1" presStyleCnt="2" custScaleX="138773"/>
      <dgm:spPr/>
    </dgm:pt>
    <dgm:pt modelId="{54E37D53-5EAA-4C82-BF60-602CF5AE8EBE}" type="pres">
      <dgm:prSet presAssocID="{E0726167-547C-4C2C-B157-A74F978B819C}" presName="rootConnector" presStyleLbl="node1" presStyleIdx="1" presStyleCnt="2"/>
      <dgm:spPr/>
    </dgm:pt>
    <dgm:pt modelId="{0AC5E189-5EB5-42C3-8262-D4163973EACC}" type="pres">
      <dgm:prSet presAssocID="{E0726167-547C-4C2C-B157-A74F978B819C}" presName="childShape" presStyleCnt="0"/>
      <dgm:spPr/>
    </dgm:pt>
    <dgm:pt modelId="{CBAC2AA6-EAB6-4D08-984B-823EC11020F3}" type="pres">
      <dgm:prSet presAssocID="{0B31CC5C-1A5F-41D7-8ABA-5E7580FC35A9}" presName="Name13" presStyleLbl="parChTrans1D2" presStyleIdx="4" presStyleCnt="8"/>
      <dgm:spPr/>
    </dgm:pt>
    <dgm:pt modelId="{111633D3-450E-4750-9322-09309DDABDF9}" type="pres">
      <dgm:prSet presAssocID="{81039884-3A5C-46D0-B0DA-8DCC051EEDCF}" presName="childText" presStyleLbl="bgAcc1" presStyleIdx="4" presStyleCnt="8" custScaleX="246832">
        <dgm:presLayoutVars>
          <dgm:bulletEnabled val="1"/>
        </dgm:presLayoutVars>
      </dgm:prSet>
      <dgm:spPr/>
    </dgm:pt>
    <dgm:pt modelId="{95BAFC10-CA90-43EB-A86C-5559592E32A0}" type="pres">
      <dgm:prSet presAssocID="{880A4B3B-212F-434B-9174-00CE32F43AE1}" presName="Name13" presStyleLbl="parChTrans1D2" presStyleIdx="5" presStyleCnt="8"/>
      <dgm:spPr/>
    </dgm:pt>
    <dgm:pt modelId="{014EFDC0-3B9D-4768-8E87-36F0B9D0105C}" type="pres">
      <dgm:prSet presAssocID="{5C48E17F-AB61-46EC-9A59-F9921BF08CBC}" presName="childText" presStyleLbl="bgAcc1" presStyleIdx="5" presStyleCnt="8" custScaleX="245692">
        <dgm:presLayoutVars>
          <dgm:bulletEnabled val="1"/>
        </dgm:presLayoutVars>
      </dgm:prSet>
      <dgm:spPr/>
    </dgm:pt>
    <dgm:pt modelId="{78F6775D-006C-4212-B194-525F17FF50F3}" type="pres">
      <dgm:prSet presAssocID="{DCD6BDD9-0A05-4A5C-B77E-ADCE51E0258F}" presName="Name13" presStyleLbl="parChTrans1D2" presStyleIdx="6" presStyleCnt="8"/>
      <dgm:spPr/>
    </dgm:pt>
    <dgm:pt modelId="{2E67B29D-688B-4729-B68C-87330E906FF8}" type="pres">
      <dgm:prSet presAssocID="{11E0A776-1C59-4508-872D-4533F32C7291}" presName="childText" presStyleLbl="bgAcc1" presStyleIdx="6" presStyleCnt="8" custScaleX="249113">
        <dgm:presLayoutVars>
          <dgm:bulletEnabled val="1"/>
        </dgm:presLayoutVars>
      </dgm:prSet>
      <dgm:spPr/>
    </dgm:pt>
    <dgm:pt modelId="{692F83CC-4A1F-47EE-BC2F-EAD06E70D58F}" type="pres">
      <dgm:prSet presAssocID="{E1FBE6B9-E68F-4EBF-97D5-19BFA80D7D1D}" presName="Name13" presStyleLbl="parChTrans1D2" presStyleIdx="7" presStyleCnt="8"/>
      <dgm:spPr/>
    </dgm:pt>
    <dgm:pt modelId="{93447E48-6F59-4313-970D-1FEFECC6AB5C}" type="pres">
      <dgm:prSet presAssocID="{164F798C-FC81-489E-98F2-08952C67D161}" presName="childText" presStyleLbl="bgAcc1" presStyleIdx="7" presStyleCnt="8" custScaleX="251394">
        <dgm:presLayoutVars>
          <dgm:bulletEnabled val="1"/>
        </dgm:presLayoutVars>
      </dgm:prSet>
      <dgm:spPr/>
    </dgm:pt>
  </dgm:ptLst>
  <dgm:cxnLst>
    <dgm:cxn modelId="{4449E60E-8551-4622-A426-496B90603430}" type="presOf" srcId="{E0726167-547C-4C2C-B157-A74F978B819C}" destId="{E94E942D-229B-4E97-AD72-E263B03F7CF4}" srcOrd="0" destOrd="0" presId="urn:microsoft.com/office/officeart/2005/8/layout/hierarchy3"/>
    <dgm:cxn modelId="{44E97825-1597-4BD2-9DCF-A58F26BC2E8C}" srcId="{0ECFCE8A-EA38-4353-9722-8F4A2CAD9216}" destId="{60943E0C-ABF9-4DAE-B04B-1B1EBB1A2006}" srcOrd="0" destOrd="0" parTransId="{82381B77-2457-4B3E-94B5-FF5FCB7A475C}" sibTransId="{C5A5CFD9-3EE5-47B4-A80D-DE9D35FB1A95}"/>
    <dgm:cxn modelId="{12E1262D-39B8-40FA-B901-B8D51117AF4E}" type="presOf" srcId="{0ECFCE8A-EA38-4353-9722-8F4A2CAD9216}" destId="{DF20522D-DDC4-46F6-8F5E-EB8EB2636B53}" srcOrd="0" destOrd="0" presId="urn:microsoft.com/office/officeart/2005/8/layout/hierarchy3"/>
    <dgm:cxn modelId="{97018C2F-EE36-42F6-8D42-D00196623CD6}" srcId="{E0726167-547C-4C2C-B157-A74F978B819C}" destId="{5C48E17F-AB61-46EC-9A59-F9921BF08CBC}" srcOrd="1" destOrd="0" parTransId="{880A4B3B-212F-434B-9174-00CE32F43AE1}" sibTransId="{4C909548-0CA8-4D80-8D08-C1D4398BAC9B}"/>
    <dgm:cxn modelId="{FCB8D235-42E8-4A35-B6E6-D25895ACC643}" srcId="{60943E0C-ABF9-4DAE-B04B-1B1EBB1A2006}" destId="{CD6F4844-DAC2-4A03-AE46-13CE4B0FDF37}" srcOrd="1" destOrd="0" parTransId="{97CD0041-9504-46D6-88E7-F4272E904885}" sibTransId="{D71E2DC1-69FF-4B67-A862-52B8EF1F880C}"/>
    <dgm:cxn modelId="{40C29E39-81D3-40C7-B246-B86CC4AAF7D6}" type="presOf" srcId="{3B4DF83C-118F-4966-8CC1-FA06CF172E3F}" destId="{E3972B0B-5B63-4342-A45C-9F34BD56420A}" srcOrd="0" destOrd="0" presId="urn:microsoft.com/office/officeart/2005/8/layout/hierarchy3"/>
    <dgm:cxn modelId="{FF02B63E-3F1C-414E-95C4-EE2E254E6802}" type="presOf" srcId="{CD6F4844-DAC2-4A03-AE46-13CE4B0FDF37}" destId="{8DB6F492-6887-491A-9167-40129CF48DF8}" srcOrd="0" destOrd="0" presId="urn:microsoft.com/office/officeart/2005/8/layout/hierarchy3"/>
    <dgm:cxn modelId="{0FE9A668-E6A3-4997-BF19-11D4AB859DB2}" type="presOf" srcId="{60943E0C-ABF9-4DAE-B04B-1B1EBB1A2006}" destId="{86491CAC-B357-4BF5-BEA7-4AC25B9FECBC}" srcOrd="0" destOrd="0" presId="urn:microsoft.com/office/officeart/2005/8/layout/hierarchy3"/>
    <dgm:cxn modelId="{9B662E6A-45FC-4145-BD20-E74C6B0206A9}" type="presOf" srcId="{3DAE82B3-3CC1-4DFB-AEFE-E9B6361F8123}" destId="{9D3B4E54-2992-4B46-921A-36DA1945511B}" srcOrd="0" destOrd="0" presId="urn:microsoft.com/office/officeart/2005/8/layout/hierarchy3"/>
    <dgm:cxn modelId="{3A04F14F-D3F9-4BAF-B80F-7BE1F800DDB7}" srcId="{E0726167-547C-4C2C-B157-A74F978B819C}" destId="{11E0A776-1C59-4508-872D-4533F32C7291}" srcOrd="2" destOrd="0" parTransId="{DCD6BDD9-0A05-4A5C-B77E-ADCE51E0258F}" sibTransId="{9D5FE430-06CD-4AE9-951C-98B7C48899F6}"/>
    <dgm:cxn modelId="{3D346A54-4634-44A2-9360-C144D3F4B98F}" type="presOf" srcId="{5C48E17F-AB61-46EC-9A59-F9921BF08CBC}" destId="{014EFDC0-3B9D-4768-8E87-36F0B9D0105C}" srcOrd="0" destOrd="0" presId="urn:microsoft.com/office/officeart/2005/8/layout/hierarchy3"/>
    <dgm:cxn modelId="{57AA117A-271F-41E4-8B78-3837E3FBBBBA}" type="presOf" srcId="{0B31CC5C-1A5F-41D7-8ABA-5E7580FC35A9}" destId="{CBAC2AA6-EAB6-4D08-984B-823EC11020F3}" srcOrd="0" destOrd="0" presId="urn:microsoft.com/office/officeart/2005/8/layout/hierarchy3"/>
    <dgm:cxn modelId="{7989AA86-C71F-48FB-86AC-C71F0807BECE}" srcId="{E0726167-547C-4C2C-B157-A74F978B819C}" destId="{164F798C-FC81-489E-98F2-08952C67D161}" srcOrd="3" destOrd="0" parTransId="{E1FBE6B9-E68F-4EBF-97D5-19BFA80D7D1D}" sibTransId="{F7C96154-3FE5-4113-A08C-6F5F0A09C861}"/>
    <dgm:cxn modelId="{37B2DF90-5060-4D42-B69E-1AD25DE6E11F}" type="presOf" srcId="{6DC2BFA9-6DD1-45C7-8486-8D390C204EE2}" destId="{7934A203-A16F-44EF-9210-7E3F19929EA0}" srcOrd="0" destOrd="0" presId="urn:microsoft.com/office/officeart/2005/8/layout/hierarchy3"/>
    <dgm:cxn modelId="{A4242C93-D51B-45A6-A213-8409B610303A}" type="presOf" srcId="{9E847B29-37F9-4B66-B360-6F38F5BDEB5A}" destId="{52D14CB9-6061-4858-B5EE-F64082EA3BB7}" srcOrd="0" destOrd="0" presId="urn:microsoft.com/office/officeart/2005/8/layout/hierarchy3"/>
    <dgm:cxn modelId="{9FD9359F-A29F-4588-BA2E-9D7E0B7A3132}" srcId="{60943E0C-ABF9-4DAE-B04B-1B1EBB1A2006}" destId="{E75E54AE-ED80-4E60-B0AD-985246E3A59D}" srcOrd="2" destOrd="0" parTransId="{6C75C574-35DA-46D7-B85B-04881F721C41}" sibTransId="{22A6C6A5-4B4D-4F09-91DF-5C2A66905F9F}"/>
    <dgm:cxn modelId="{DB7DE7A0-8291-4047-ADC9-1E667EA71B7D}" type="presOf" srcId="{E75E54AE-ED80-4E60-B0AD-985246E3A59D}" destId="{9FF2E514-29B8-4390-9AC5-145EEE1453BE}" srcOrd="0" destOrd="0" presId="urn:microsoft.com/office/officeart/2005/8/layout/hierarchy3"/>
    <dgm:cxn modelId="{620D7BA7-8B41-4061-B2AC-C973F50049A9}" type="presOf" srcId="{880A4B3B-212F-434B-9174-00CE32F43AE1}" destId="{95BAFC10-CA90-43EB-A86C-5559592E32A0}" srcOrd="0" destOrd="0" presId="urn:microsoft.com/office/officeart/2005/8/layout/hierarchy3"/>
    <dgm:cxn modelId="{978ACCAF-1053-4A05-9F96-19EE047DE409}" srcId="{60943E0C-ABF9-4DAE-B04B-1B1EBB1A2006}" destId="{3B4DF83C-118F-4966-8CC1-FA06CF172E3F}" srcOrd="3" destOrd="0" parTransId="{6DC2BFA9-6DD1-45C7-8486-8D390C204EE2}" sibTransId="{6DA18AFB-5C1B-469B-BE31-90C92A1098B5}"/>
    <dgm:cxn modelId="{21B174B7-BAF6-41F3-BB01-F9DE9455722B}" type="presOf" srcId="{DCD6BDD9-0A05-4A5C-B77E-ADCE51E0258F}" destId="{78F6775D-006C-4212-B194-525F17FF50F3}" srcOrd="0" destOrd="0" presId="urn:microsoft.com/office/officeart/2005/8/layout/hierarchy3"/>
    <dgm:cxn modelId="{97717FBF-0048-44EE-AECA-810943E031C4}" srcId="{0ECFCE8A-EA38-4353-9722-8F4A2CAD9216}" destId="{E0726167-547C-4C2C-B157-A74F978B819C}" srcOrd="1" destOrd="0" parTransId="{CCF0C17A-7B4F-4DC1-92ED-89DF2049D756}" sibTransId="{0C93B26B-2051-4F40-92F1-DC4435FC9FDF}"/>
    <dgm:cxn modelId="{D2199CC1-87A4-4B1B-972F-B36206456A3B}" type="presOf" srcId="{164F798C-FC81-489E-98F2-08952C67D161}" destId="{93447E48-6F59-4313-970D-1FEFECC6AB5C}" srcOrd="0" destOrd="0" presId="urn:microsoft.com/office/officeart/2005/8/layout/hierarchy3"/>
    <dgm:cxn modelId="{F0C744D1-11E0-47E1-803F-FE405D752FE3}" type="presOf" srcId="{81039884-3A5C-46D0-B0DA-8DCC051EEDCF}" destId="{111633D3-450E-4750-9322-09309DDABDF9}" srcOrd="0" destOrd="0" presId="urn:microsoft.com/office/officeart/2005/8/layout/hierarchy3"/>
    <dgm:cxn modelId="{C80F6ED1-8AC3-4541-810D-34D58EA72361}" type="presOf" srcId="{E0726167-547C-4C2C-B157-A74F978B819C}" destId="{54E37D53-5EAA-4C82-BF60-602CF5AE8EBE}" srcOrd="1" destOrd="0" presId="urn:microsoft.com/office/officeart/2005/8/layout/hierarchy3"/>
    <dgm:cxn modelId="{3C8672D7-6F97-4E7A-A8D0-E8BF86FF4018}" type="presOf" srcId="{E1FBE6B9-E68F-4EBF-97D5-19BFA80D7D1D}" destId="{692F83CC-4A1F-47EE-BC2F-EAD06E70D58F}" srcOrd="0" destOrd="0" presId="urn:microsoft.com/office/officeart/2005/8/layout/hierarchy3"/>
    <dgm:cxn modelId="{DA8F8DDE-9575-4FCC-8DFA-A27ADFCE8C6A}" type="presOf" srcId="{11E0A776-1C59-4508-872D-4533F32C7291}" destId="{2E67B29D-688B-4729-B68C-87330E906FF8}" srcOrd="0" destOrd="0" presId="urn:microsoft.com/office/officeart/2005/8/layout/hierarchy3"/>
    <dgm:cxn modelId="{0C4B24EE-E2F9-4AA1-A5FF-E29F18FBBA95}" srcId="{60943E0C-ABF9-4DAE-B04B-1B1EBB1A2006}" destId="{9E847B29-37F9-4B66-B360-6F38F5BDEB5A}" srcOrd="0" destOrd="0" parTransId="{3DAE82B3-3CC1-4DFB-AEFE-E9B6361F8123}" sibTransId="{5DD6EC9D-88DA-4CA4-9893-40D9ED925C83}"/>
    <dgm:cxn modelId="{11BD9FF4-6C2D-47F6-A4E2-DA1E99E94D0D}" type="presOf" srcId="{6C75C574-35DA-46D7-B85B-04881F721C41}" destId="{458450AA-9B54-4A2D-AC1B-5FEE80760319}" srcOrd="0" destOrd="0" presId="urn:microsoft.com/office/officeart/2005/8/layout/hierarchy3"/>
    <dgm:cxn modelId="{9DABE7F8-8C48-4EC7-B67B-F74EE5190DB9}" srcId="{E0726167-547C-4C2C-B157-A74F978B819C}" destId="{81039884-3A5C-46D0-B0DA-8DCC051EEDCF}" srcOrd="0" destOrd="0" parTransId="{0B31CC5C-1A5F-41D7-8ABA-5E7580FC35A9}" sibTransId="{FF78DEC6-F52F-4C37-A84D-DB340F05B21B}"/>
    <dgm:cxn modelId="{517454FB-18BC-4590-8A39-090E1511DBDF}" type="presOf" srcId="{60943E0C-ABF9-4DAE-B04B-1B1EBB1A2006}" destId="{2AC4ED4B-7B48-4D26-A938-3647C13FA82A}" srcOrd="1" destOrd="0" presId="urn:microsoft.com/office/officeart/2005/8/layout/hierarchy3"/>
    <dgm:cxn modelId="{B06063FC-D6BD-4B5D-8122-74589D632C43}" type="presOf" srcId="{97CD0041-9504-46D6-88E7-F4272E904885}" destId="{D331D8F6-0420-4131-AA13-F351248254CE}" srcOrd="0" destOrd="0" presId="urn:microsoft.com/office/officeart/2005/8/layout/hierarchy3"/>
    <dgm:cxn modelId="{5E096C37-A3D5-4118-BC9F-981D1AA4DBE6}" type="presParOf" srcId="{DF20522D-DDC4-46F6-8F5E-EB8EB2636B53}" destId="{1759AAFE-F50F-4A9A-8019-DBD8706B4A88}" srcOrd="0" destOrd="0" presId="urn:microsoft.com/office/officeart/2005/8/layout/hierarchy3"/>
    <dgm:cxn modelId="{F2FBC739-10D0-4D32-BCFA-7A41CF9D8F81}" type="presParOf" srcId="{1759AAFE-F50F-4A9A-8019-DBD8706B4A88}" destId="{71CEF039-9995-4B0B-9D7F-3690D254332E}" srcOrd="0" destOrd="0" presId="urn:microsoft.com/office/officeart/2005/8/layout/hierarchy3"/>
    <dgm:cxn modelId="{3A8F4C26-87BA-45B2-800D-2A156A150F5D}" type="presParOf" srcId="{71CEF039-9995-4B0B-9D7F-3690D254332E}" destId="{86491CAC-B357-4BF5-BEA7-4AC25B9FECBC}" srcOrd="0" destOrd="0" presId="urn:microsoft.com/office/officeart/2005/8/layout/hierarchy3"/>
    <dgm:cxn modelId="{2B7AC4D7-ABF2-461D-80F1-149E763CEC45}" type="presParOf" srcId="{71CEF039-9995-4B0B-9D7F-3690D254332E}" destId="{2AC4ED4B-7B48-4D26-A938-3647C13FA82A}" srcOrd="1" destOrd="0" presId="urn:microsoft.com/office/officeart/2005/8/layout/hierarchy3"/>
    <dgm:cxn modelId="{55A81B96-3A75-460A-8676-B26A1DC81526}" type="presParOf" srcId="{1759AAFE-F50F-4A9A-8019-DBD8706B4A88}" destId="{41EC3F2F-4AA6-457A-841C-66110C034D49}" srcOrd="1" destOrd="0" presId="urn:microsoft.com/office/officeart/2005/8/layout/hierarchy3"/>
    <dgm:cxn modelId="{63A5BCCC-6D59-44B7-B0AC-415016A24495}" type="presParOf" srcId="{41EC3F2F-4AA6-457A-841C-66110C034D49}" destId="{9D3B4E54-2992-4B46-921A-36DA1945511B}" srcOrd="0" destOrd="0" presId="urn:microsoft.com/office/officeart/2005/8/layout/hierarchy3"/>
    <dgm:cxn modelId="{78174C5C-9499-4759-A296-02F7C0C257B0}" type="presParOf" srcId="{41EC3F2F-4AA6-457A-841C-66110C034D49}" destId="{52D14CB9-6061-4858-B5EE-F64082EA3BB7}" srcOrd="1" destOrd="0" presId="urn:microsoft.com/office/officeart/2005/8/layout/hierarchy3"/>
    <dgm:cxn modelId="{6DAEB975-465C-4DF4-BE15-4488680645FB}" type="presParOf" srcId="{41EC3F2F-4AA6-457A-841C-66110C034D49}" destId="{D331D8F6-0420-4131-AA13-F351248254CE}" srcOrd="2" destOrd="0" presId="urn:microsoft.com/office/officeart/2005/8/layout/hierarchy3"/>
    <dgm:cxn modelId="{FFEEF534-55EB-4925-A544-4C0F4F9FCFF9}" type="presParOf" srcId="{41EC3F2F-4AA6-457A-841C-66110C034D49}" destId="{8DB6F492-6887-491A-9167-40129CF48DF8}" srcOrd="3" destOrd="0" presId="urn:microsoft.com/office/officeart/2005/8/layout/hierarchy3"/>
    <dgm:cxn modelId="{EF7F0471-A730-4186-A084-FB8FBC5C77C0}" type="presParOf" srcId="{41EC3F2F-4AA6-457A-841C-66110C034D49}" destId="{458450AA-9B54-4A2D-AC1B-5FEE80760319}" srcOrd="4" destOrd="0" presId="urn:microsoft.com/office/officeart/2005/8/layout/hierarchy3"/>
    <dgm:cxn modelId="{41073D4D-EDBC-4C26-B553-A84CA3BE7171}" type="presParOf" srcId="{41EC3F2F-4AA6-457A-841C-66110C034D49}" destId="{9FF2E514-29B8-4390-9AC5-145EEE1453BE}" srcOrd="5" destOrd="0" presId="urn:microsoft.com/office/officeart/2005/8/layout/hierarchy3"/>
    <dgm:cxn modelId="{D7D5F588-EC63-40A0-A383-CA74B059BCE7}" type="presParOf" srcId="{41EC3F2F-4AA6-457A-841C-66110C034D49}" destId="{7934A203-A16F-44EF-9210-7E3F19929EA0}" srcOrd="6" destOrd="0" presId="urn:microsoft.com/office/officeart/2005/8/layout/hierarchy3"/>
    <dgm:cxn modelId="{EAC67CF5-1C38-4587-AEA6-8E993AA1F72D}" type="presParOf" srcId="{41EC3F2F-4AA6-457A-841C-66110C034D49}" destId="{E3972B0B-5B63-4342-A45C-9F34BD56420A}" srcOrd="7" destOrd="0" presId="urn:microsoft.com/office/officeart/2005/8/layout/hierarchy3"/>
    <dgm:cxn modelId="{DE0AB385-DA12-40A7-A476-1EFC07D77122}" type="presParOf" srcId="{DF20522D-DDC4-46F6-8F5E-EB8EB2636B53}" destId="{1203D1FA-230B-441F-8FB4-C5B6C341421E}" srcOrd="1" destOrd="0" presId="urn:microsoft.com/office/officeart/2005/8/layout/hierarchy3"/>
    <dgm:cxn modelId="{2C1EDD3A-2CEC-4624-95B5-04C1EB818266}" type="presParOf" srcId="{1203D1FA-230B-441F-8FB4-C5B6C341421E}" destId="{2AF9E61E-DF47-4792-8A04-9E28663E1557}" srcOrd="0" destOrd="0" presId="urn:microsoft.com/office/officeart/2005/8/layout/hierarchy3"/>
    <dgm:cxn modelId="{C36A5EE9-2FD7-4DCB-8F40-58FEE4D1F5F8}" type="presParOf" srcId="{2AF9E61E-DF47-4792-8A04-9E28663E1557}" destId="{E94E942D-229B-4E97-AD72-E263B03F7CF4}" srcOrd="0" destOrd="0" presId="urn:microsoft.com/office/officeart/2005/8/layout/hierarchy3"/>
    <dgm:cxn modelId="{F5ADE76D-D162-46B5-9F91-CDD92B3E8201}" type="presParOf" srcId="{2AF9E61E-DF47-4792-8A04-9E28663E1557}" destId="{54E37D53-5EAA-4C82-BF60-602CF5AE8EBE}" srcOrd="1" destOrd="0" presId="urn:microsoft.com/office/officeart/2005/8/layout/hierarchy3"/>
    <dgm:cxn modelId="{71523D51-4ED3-4AB9-890D-42096DCB6266}" type="presParOf" srcId="{1203D1FA-230B-441F-8FB4-C5B6C341421E}" destId="{0AC5E189-5EB5-42C3-8262-D4163973EACC}" srcOrd="1" destOrd="0" presId="urn:microsoft.com/office/officeart/2005/8/layout/hierarchy3"/>
    <dgm:cxn modelId="{8966B88B-2FF2-4BDF-9FB5-DFB681F1D6FA}" type="presParOf" srcId="{0AC5E189-5EB5-42C3-8262-D4163973EACC}" destId="{CBAC2AA6-EAB6-4D08-984B-823EC11020F3}" srcOrd="0" destOrd="0" presId="urn:microsoft.com/office/officeart/2005/8/layout/hierarchy3"/>
    <dgm:cxn modelId="{CE075BB4-D162-490B-8557-C4DAA86D1CAD}" type="presParOf" srcId="{0AC5E189-5EB5-42C3-8262-D4163973EACC}" destId="{111633D3-450E-4750-9322-09309DDABDF9}" srcOrd="1" destOrd="0" presId="urn:microsoft.com/office/officeart/2005/8/layout/hierarchy3"/>
    <dgm:cxn modelId="{09FDBE0A-DFB6-4149-A8B6-1A3638E6DD6F}" type="presParOf" srcId="{0AC5E189-5EB5-42C3-8262-D4163973EACC}" destId="{95BAFC10-CA90-43EB-A86C-5559592E32A0}" srcOrd="2" destOrd="0" presId="urn:microsoft.com/office/officeart/2005/8/layout/hierarchy3"/>
    <dgm:cxn modelId="{4DA00713-73C0-43FF-9867-C10AAF5870D8}" type="presParOf" srcId="{0AC5E189-5EB5-42C3-8262-D4163973EACC}" destId="{014EFDC0-3B9D-4768-8E87-36F0B9D0105C}" srcOrd="3" destOrd="0" presId="urn:microsoft.com/office/officeart/2005/8/layout/hierarchy3"/>
    <dgm:cxn modelId="{079A6A7F-A44B-4113-90B6-71CF2394BA68}" type="presParOf" srcId="{0AC5E189-5EB5-42C3-8262-D4163973EACC}" destId="{78F6775D-006C-4212-B194-525F17FF50F3}" srcOrd="4" destOrd="0" presId="urn:microsoft.com/office/officeart/2005/8/layout/hierarchy3"/>
    <dgm:cxn modelId="{9860CD19-3C0B-431C-99BD-567F8AF5D582}" type="presParOf" srcId="{0AC5E189-5EB5-42C3-8262-D4163973EACC}" destId="{2E67B29D-688B-4729-B68C-87330E906FF8}" srcOrd="5" destOrd="0" presId="urn:microsoft.com/office/officeart/2005/8/layout/hierarchy3"/>
    <dgm:cxn modelId="{34EE6B27-316F-4214-8974-03D91E23D759}" type="presParOf" srcId="{0AC5E189-5EB5-42C3-8262-D4163973EACC}" destId="{692F83CC-4A1F-47EE-BC2F-EAD06E70D58F}" srcOrd="6" destOrd="0" presId="urn:microsoft.com/office/officeart/2005/8/layout/hierarchy3"/>
    <dgm:cxn modelId="{72C9730C-9BD8-4C24-91A7-859E1A6F8EC4}" type="presParOf" srcId="{0AC5E189-5EB5-42C3-8262-D4163973EACC}" destId="{93447E48-6F59-4313-970D-1FEFECC6AB5C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491CAC-B357-4BF5-BEA7-4AC25B9FECBC}">
      <dsp:nvSpPr>
        <dsp:cNvPr id="0" name=""/>
        <dsp:cNvSpPr/>
      </dsp:nvSpPr>
      <dsp:spPr>
        <a:xfrm>
          <a:off x="299566" y="1305"/>
          <a:ext cx="3427749" cy="10896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Tasks</a:t>
          </a:r>
          <a:endParaRPr lang="el-GR" sz="3600" kern="1200"/>
        </a:p>
      </dsp:txBody>
      <dsp:txXfrm>
        <a:off x="331481" y="33220"/>
        <a:ext cx="3363919" cy="1025818"/>
      </dsp:txXfrm>
    </dsp:sp>
    <dsp:sp modelId="{9D3B4E54-2992-4B46-921A-36DA1945511B}">
      <dsp:nvSpPr>
        <dsp:cNvPr id="0" name=""/>
        <dsp:cNvSpPr/>
      </dsp:nvSpPr>
      <dsp:spPr>
        <a:xfrm>
          <a:off x="642340" y="1090953"/>
          <a:ext cx="342774" cy="8172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7236"/>
              </a:lnTo>
              <a:lnTo>
                <a:pt x="342774" y="8172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D14CB9-6061-4858-B5EE-F64082EA3BB7}">
      <dsp:nvSpPr>
        <dsp:cNvPr id="0" name=""/>
        <dsp:cNvSpPr/>
      </dsp:nvSpPr>
      <dsp:spPr>
        <a:xfrm>
          <a:off x="985115" y="1363365"/>
          <a:ext cx="5335737" cy="10896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Task 2.1: M4-M24: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</a:rPr>
            <a:t>Identification, synthesis, and evaluation of Aptamers for AD protein biomarkers</a:t>
          </a:r>
          <a:endParaRPr lang="el-GR" sz="1600" kern="1200">
            <a:solidFill>
              <a:schemeClr val="tx1"/>
            </a:solidFill>
          </a:endParaRPr>
        </a:p>
      </dsp:txBody>
      <dsp:txXfrm>
        <a:off x="1017030" y="1395280"/>
        <a:ext cx="5271907" cy="1025818"/>
      </dsp:txXfrm>
    </dsp:sp>
    <dsp:sp modelId="{D331D8F6-0420-4131-AA13-F351248254CE}">
      <dsp:nvSpPr>
        <dsp:cNvPr id="0" name=""/>
        <dsp:cNvSpPr/>
      </dsp:nvSpPr>
      <dsp:spPr>
        <a:xfrm>
          <a:off x="642340" y="1090953"/>
          <a:ext cx="342774" cy="21792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9296"/>
              </a:lnTo>
              <a:lnTo>
                <a:pt x="342774" y="217929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B6F492-6887-491A-9167-40129CF48DF8}">
      <dsp:nvSpPr>
        <dsp:cNvPr id="0" name=""/>
        <dsp:cNvSpPr/>
      </dsp:nvSpPr>
      <dsp:spPr>
        <a:xfrm>
          <a:off x="985115" y="2725425"/>
          <a:ext cx="5375522" cy="10896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400127"/>
              <a:satOff val="-5825"/>
              <a:lumOff val="13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Task 2.2: M13-M24: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Optimization and functionalization of aptamers </a:t>
          </a:r>
          <a:endParaRPr lang="el-GR" sz="1600" kern="1200"/>
        </a:p>
      </dsp:txBody>
      <dsp:txXfrm>
        <a:off x="1017030" y="2757340"/>
        <a:ext cx="5311692" cy="1025818"/>
      </dsp:txXfrm>
    </dsp:sp>
    <dsp:sp modelId="{458450AA-9B54-4A2D-AC1B-5FEE80760319}">
      <dsp:nvSpPr>
        <dsp:cNvPr id="0" name=""/>
        <dsp:cNvSpPr/>
      </dsp:nvSpPr>
      <dsp:spPr>
        <a:xfrm>
          <a:off x="642340" y="1090953"/>
          <a:ext cx="342774" cy="35413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1356"/>
              </a:lnTo>
              <a:lnTo>
                <a:pt x="342774" y="354135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F2E514-29B8-4390-9AC5-145EEE1453BE}">
      <dsp:nvSpPr>
        <dsp:cNvPr id="0" name=""/>
        <dsp:cNvSpPr/>
      </dsp:nvSpPr>
      <dsp:spPr>
        <a:xfrm>
          <a:off x="985115" y="4087486"/>
          <a:ext cx="5395397" cy="10896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800255"/>
              <a:satOff val="-11651"/>
              <a:lumOff val="2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Task 2.3: M4-M24: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Synthesis and characterization of magnetic nanoparticles as carriers and enablers</a:t>
          </a:r>
          <a:r>
            <a:rPr lang="en-US" sz="1600" b="1" kern="1200"/>
            <a:t> </a:t>
          </a:r>
          <a:endParaRPr lang="el-GR" sz="1600" kern="1200"/>
        </a:p>
      </dsp:txBody>
      <dsp:txXfrm>
        <a:off x="1017030" y="4119401"/>
        <a:ext cx="5331567" cy="1025818"/>
      </dsp:txXfrm>
    </dsp:sp>
    <dsp:sp modelId="{7934A203-A16F-44EF-9210-7E3F19929EA0}">
      <dsp:nvSpPr>
        <dsp:cNvPr id="0" name=""/>
        <dsp:cNvSpPr/>
      </dsp:nvSpPr>
      <dsp:spPr>
        <a:xfrm>
          <a:off x="642340" y="1090953"/>
          <a:ext cx="342774" cy="49034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03416"/>
              </a:lnTo>
              <a:lnTo>
                <a:pt x="342774" y="490341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972B0B-5B63-4342-A45C-9F34BD56420A}">
      <dsp:nvSpPr>
        <dsp:cNvPr id="0" name=""/>
        <dsp:cNvSpPr/>
      </dsp:nvSpPr>
      <dsp:spPr>
        <a:xfrm>
          <a:off x="985115" y="5449546"/>
          <a:ext cx="5395397" cy="10896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200382"/>
              <a:satOff val="-17476"/>
              <a:lumOff val="41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Task 2.4: </a:t>
          </a:r>
          <a:r>
            <a:rPr lang="en-US" sz="1600" b="0" kern="1200" dirty="0">
              <a:solidFill>
                <a:schemeClr val="tx1"/>
              </a:solidFill>
            </a:rPr>
            <a:t>M18-M30: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1"/>
              </a:solidFill>
            </a:rPr>
            <a:t>Immobilization, Functionalization &amp; Evaluation of Conjugated MNPs/Aptamers/Biomarkers</a:t>
          </a:r>
          <a:endParaRPr lang="el-GR" sz="1600" b="0" kern="1200" dirty="0">
            <a:solidFill>
              <a:schemeClr val="tx1"/>
            </a:solidFill>
          </a:endParaRPr>
        </a:p>
      </dsp:txBody>
      <dsp:txXfrm>
        <a:off x="1017030" y="5481461"/>
        <a:ext cx="5331567" cy="1025818"/>
      </dsp:txXfrm>
    </dsp:sp>
    <dsp:sp modelId="{E94E942D-229B-4E97-AD72-E263B03F7CF4}">
      <dsp:nvSpPr>
        <dsp:cNvPr id="0" name=""/>
        <dsp:cNvSpPr/>
      </dsp:nvSpPr>
      <dsp:spPr>
        <a:xfrm>
          <a:off x="6320482" y="1305"/>
          <a:ext cx="3024275" cy="1089648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Deliverables</a:t>
          </a:r>
          <a:endParaRPr lang="el-GR" sz="3600" kern="1200"/>
        </a:p>
      </dsp:txBody>
      <dsp:txXfrm>
        <a:off x="6352397" y="33220"/>
        <a:ext cx="2960445" cy="1025818"/>
      </dsp:txXfrm>
    </dsp:sp>
    <dsp:sp modelId="{CBAC2AA6-EAB6-4D08-984B-823EC11020F3}">
      <dsp:nvSpPr>
        <dsp:cNvPr id="0" name=""/>
        <dsp:cNvSpPr/>
      </dsp:nvSpPr>
      <dsp:spPr>
        <a:xfrm>
          <a:off x="6622910" y="1090953"/>
          <a:ext cx="302427" cy="8172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7236"/>
              </a:lnTo>
              <a:lnTo>
                <a:pt x="302427" y="8172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1633D3-450E-4750-9322-09309DDABDF9}">
      <dsp:nvSpPr>
        <dsp:cNvPr id="0" name=""/>
        <dsp:cNvSpPr/>
      </dsp:nvSpPr>
      <dsp:spPr>
        <a:xfrm>
          <a:off x="6925337" y="1363365"/>
          <a:ext cx="4303360" cy="10896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600509"/>
              <a:satOff val="-23301"/>
              <a:lumOff val="5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M12: D2.1: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Conjugated MNPs/Aptamers Design, Synthesis and Selection Version1</a:t>
          </a:r>
          <a:endParaRPr lang="el-GR" sz="1600" b="1" kern="1200">
            <a:solidFill>
              <a:schemeClr val="tx1"/>
            </a:solidFill>
          </a:endParaRPr>
        </a:p>
      </dsp:txBody>
      <dsp:txXfrm>
        <a:off x="6957252" y="1395280"/>
        <a:ext cx="4239530" cy="1025818"/>
      </dsp:txXfrm>
    </dsp:sp>
    <dsp:sp modelId="{95BAFC10-CA90-43EB-A86C-5559592E32A0}">
      <dsp:nvSpPr>
        <dsp:cNvPr id="0" name=""/>
        <dsp:cNvSpPr/>
      </dsp:nvSpPr>
      <dsp:spPr>
        <a:xfrm>
          <a:off x="6622910" y="1090953"/>
          <a:ext cx="302427" cy="21792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9296"/>
              </a:lnTo>
              <a:lnTo>
                <a:pt x="302427" y="217929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4EFDC0-3B9D-4768-8E87-36F0B9D0105C}">
      <dsp:nvSpPr>
        <dsp:cNvPr id="0" name=""/>
        <dsp:cNvSpPr/>
      </dsp:nvSpPr>
      <dsp:spPr>
        <a:xfrm>
          <a:off x="6925337" y="2725425"/>
          <a:ext cx="4283485" cy="10896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000636"/>
              <a:satOff val="-29126"/>
              <a:lumOff val="68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kern="1200"/>
            <a:t>M24: D2.2:</a:t>
          </a:r>
          <a:endParaRPr lang="el-GR" sz="1600" b="0" i="0" u="none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kern="1200"/>
            <a:t>Conjugated MNPs/Aptamers Design, Synthesis, and Selection, Version 2</a:t>
          </a:r>
          <a:endParaRPr lang="el-GR" sz="1600" b="0" i="0" u="none" kern="1200"/>
        </a:p>
      </dsp:txBody>
      <dsp:txXfrm>
        <a:off x="6957252" y="2757340"/>
        <a:ext cx="4219655" cy="1025818"/>
      </dsp:txXfrm>
    </dsp:sp>
    <dsp:sp modelId="{78F6775D-006C-4212-B194-525F17FF50F3}">
      <dsp:nvSpPr>
        <dsp:cNvPr id="0" name=""/>
        <dsp:cNvSpPr/>
      </dsp:nvSpPr>
      <dsp:spPr>
        <a:xfrm>
          <a:off x="6622910" y="1090953"/>
          <a:ext cx="302427" cy="35413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1356"/>
              </a:lnTo>
              <a:lnTo>
                <a:pt x="302427" y="354135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67B29D-688B-4729-B68C-87330E906FF8}">
      <dsp:nvSpPr>
        <dsp:cNvPr id="0" name=""/>
        <dsp:cNvSpPr/>
      </dsp:nvSpPr>
      <dsp:spPr>
        <a:xfrm>
          <a:off x="6925337" y="4087486"/>
          <a:ext cx="4343128" cy="10896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8400764"/>
              <a:satOff val="-34952"/>
              <a:lumOff val="8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kern="1200"/>
            <a:t>M18: D2.3: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kern="1200"/>
            <a:t>Conjugated MNPs/Aptamers Binding to AD Biomarkers evaluation, Version 1 </a:t>
          </a:r>
          <a:endParaRPr lang="el-GR" sz="1600" b="0" i="0" u="none" kern="1200"/>
        </a:p>
      </dsp:txBody>
      <dsp:txXfrm>
        <a:off x="6957252" y="4119401"/>
        <a:ext cx="4279298" cy="1025818"/>
      </dsp:txXfrm>
    </dsp:sp>
    <dsp:sp modelId="{692F83CC-4A1F-47EE-BC2F-EAD06E70D58F}">
      <dsp:nvSpPr>
        <dsp:cNvPr id="0" name=""/>
        <dsp:cNvSpPr/>
      </dsp:nvSpPr>
      <dsp:spPr>
        <a:xfrm>
          <a:off x="6622910" y="1090953"/>
          <a:ext cx="302427" cy="49034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03416"/>
              </a:lnTo>
              <a:lnTo>
                <a:pt x="302427" y="490341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447E48-6F59-4313-970D-1FEFECC6AB5C}">
      <dsp:nvSpPr>
        <dsp:cNvPr id="0" name=""/>
        <dsp:cNvSpPr/>
      </dsp:nvSpPr>
      <dsp:spPr>
        <a:xfrm>
          <a:off x="6925337" y="5449546"/>
          <a:ext cx="4382896" cy="10896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kern="1200"/>
            <a:t>M30: D2.4: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kern="1200"/>
            <a:t>Conjugated MNPs/Aptamers Binding to AD Biomarkers evaluation, Version 2 </a:t>
          </a:r>
          <a:endParaRPr lang="el-GR" sz="1600" b="0" i="0" u="none" kern="1200"/>
        </a:p>
      </dsp:txBody>
      <dsp:txXfrm>
        <a:off x="6957252" y="5481461"/>
        <a:ext cx="4319066" cy="10258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CEAD6B8F-9781-6658-32B0-E4CD4CABD4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1E669EA3-F6BC-DC88-8F30-1F101A2419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5A316-E74E-4D02-8467-741C5F1B1A63}" type="datetimeFigureOut">
              <a:rPr lang="el-GR" smtClean="0"/>
              <a:t>16/10/2024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E3677E7E-B0EA-5443-4877-84D20DC6E1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B85985B-0B48-2FC8-104C-C7765C8E62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24AD9-2D1A-478D-B5AF-CB2FB4A9BFA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1451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909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329778A-4C6C-CDE5-82F6-23A8308AD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B41C-E70F-4C87-BA21-388E7CDAA178}" type="datetimeFigureOut">
              <a:rPr lang="el-GR" smtClean="0"/>
              <a:t>16/10/2024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8D55972-B5C8-D3C9-F4B8-2CA55B38C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76859AB-D2C2-DFA5-920A-DEDA8FF3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888-B6A9-4865-922C-60F9AAD44449}" type="slidenum">
              <a:rPr lang="el-GR" smtClean="0"/>
              <a:t>‹#›</a:t>
            </a:fld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D083DE-4477-899E-C592-F89B1F188B1B}"/>
              </a:ext>
            </a:extLst>
          </p:cNvPr>
          <p:cNvSpPr txBox="1"/>
          <p:nvPr userDrawn="1"/>
        </p:nvSpPr>
        <p:spPr>
          <a:xfrm>
            <a:off x="-2" y="7957088"/>
            <a:ext cx="14630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M. Angelakeris | 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2D-BioPAD|</a:t>
            </a:r>
            <a:fld id="{00E3BE04-07E4-4A04-9B9C-A21CD67FB65F}" type="slidenum">
              <a:rPr lang="en-US" sz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r"/>
              <a:t>‹#›</a:t>
            </a:fld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5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inobiological.com/recombinant-proteins/human-tau-t08-54n-scb" TargetMode="External"/><Relationship Id="rId3" Type="http://schemas.openxmlformats.org/officeDocument/2006/relationships/image" Target="../media/image3.svg"/><Relationship Id="rId7" Type="http://schemas.openxmlformats.org/officeDocument/2006/relationships/hyperlink" Target="https://www.genemedi.net/i/GMP-h-p-tau217" TargetMode="External"/><Relationship Id="rId12" Type="http://schemas.openxmlformats.org/officeDocument/2006/relationships/hyperlink" Target="peptide_synthesis_flyer_2020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ujirebio.com/en/products-solutions/lumipulse-g-ptau-217-plasma-control" TargetMode="External"/><Relationship Id="rId11" Type="http://schemas.openxmlformats.org/officeDocument/2006/relationships/hyperlink" Target="https://www.biolegend.com/fr-fr/products/recombinant-human-tau-441-2n4r-11621" TargetMode="External"/><Relationship Id="rId5" Type="http://schemas.openxmlformats.org/officeDocument/2006/relationships/hyperlink" Target="https://www.thermofisher.com/order/catalog/product/EPX010-12359-901?SID=srch-srp-EPX010-12359-901" TargetMode="External"/><Relationship Id="rId10" Type="http://schemas.openxmlformats.org/officeDocument/2006/relationships/hyperlink" Target="https://www.sinobiological.com/antibodies/tau-110922-r0061" TargetMode="External"/><Relationship Id="rId4" Type="http://schemas.openxmlformats.org/officeDocument/2006/relationships/hyperlink" Target="https://www.quanterix.com/simoa-assay-kits/p-tau-231/" TargetMode="External"/><Relationship Id="rId9" Type="http://schemas.openxmlformats.org/officeDocument/2006/relationships/hyperlink" Target="https://www.sinobiological.com/search/by-category?keywords=Tau&amp;categoryCode=1&amp;searchType=1a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istotleuniversity-my.sharepoint.com/personal/agelaker_office365_auth_gr/Documents/&#917;&#960;&#953;&#966;&#940;&#957;&#949;&#953;&#945;%20&#949;&#961;&#947;&#945;&#963;&#943;&#945;&#962;/&#913;&#946;42%20prices-1.pdf" TargetMode="External"/><Relationship Id="rId4" Type="http://schemas.openxmlformats.org/officeDocument/2006/relationships/hyperlink" Target="&#913;&#946;42%20prices-1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kv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3.sv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" Type="http://schemas.openxmlformats.org/officeDocument/2006/relationships/image" Target="../media/image2.png"/><Relationship Id="rId16" Type="http://schemas.openxmlformats.org/officeDocument/2006/relationships/image" Target="../media/image20.pn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bin"/><Relationship Id="rId5" Type="http://schemas.openxmlformats.org/officeDocument/2006/relationships/image" Target="../media/image9.jpg"/><Relationship Id="rId15" Type="http://schemas.openxmlformats.org/officeDocument/2006/relationships/image" Target="../media/image19.jp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jpg"/><Relationship Id="rId9" Type="http://schemas.openxmlformats.org/officeDocument/2006/relationships/image" Target="../media/image13.jpeg"/><Relationship Id="rId14" Type="http://schemas.openxmlformats.org/officeDocument/2006/relationships/image" Target="../media/image18.png"/><Relationship Id="rId22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67C84C5-94BB-1903-9DBF-B445FB917BD7}"/>
              </a:ext>
            </a:extLst>
          </p:cNvPr>
          <p:cNvSpPr txBox="1"/>
          <p:nvPr/>
        </p:nvSpPr>
        <p:spPr>
          <a:xfrm>
            <a:off x="414670" y="700089"/>
            <a:ext cx="13716000" cy="5229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44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 Graphene Bio-Platform for point-of-care early detection and monitoring of Alzheimer’s Disease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en-US" sz="2800" dirty="0">
              <a:solidFill>
                <a:schemeClr val="bg1"/>
              </a:solidFill>
            </a:endParaRPr>
          </a:p>
          <a:p>
            <a:pPr algn="r"/>
            <a:endParaRPr lang="en-US" sz="2800" dirty="0">
              <a:solidFill>
                <a:schemeClr val="bg1"/>
              </a:solidFill>
            </a:endParaRPr>
          </a:p>
          <a:p>
            <a:pPr algn="r"/>
            <a:endParaRPr lang="en-US" sz="2800" dirty="0">
              <a:solidFill>
                <a:schemeClr val="bg1"/>
              </a:solidFill>
            </a:endParaRPr>
          </a:p>
          <a:p>
            <a:pPr algn="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l-GR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M. Angelakeris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Professor | School of Physics | Aristotle University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Thessaloniki | 54124 | Greece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9ADDD935-5C2B-0BAC-F105-66C7E005A5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95139" y="6881443"/>
            <a:ext cx="2394963" cy="900000"/>
          </a:xfrm>
          <a:prstGeom prst="rect">
            <a:avLst/>
          </a:prstGeom>
        </p:spPr>
      </p:pic>
      <p:sp>
        <p:nvSpPr>
          <p:cNvPr id="11" name="Text Box 16">
            <a:extLst>
              <a:ext uri="{FF2B5EF4-FFF2-40B4-BE49-F238E27FC236}">
                <a16:creationId xmlns:a16="http://schemas.microsoft.com/office/drawing/2014/main" id="{2C14C155-73E0-803B-84F4-176A9BE49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0103" y="7040025"/>
            <a:ext cx="3341627" cy="89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6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 Graphene Bio-Platform for point-of-care early detection and monitoring of Alzheimer’s Disease</a:t>
            </a:r>
            <a:endParaRPr lang="el-G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28DBA4-1CA1-E8E9-1972-BE6E232C17C7}"/>
              </a:ext>
            </a:extLst>
          </p:cNvPr>
          <p:cNvSpPr txBox="1"/>
          <p:nvPr/>
        </p:nvSpPr>
        <p:spPr>
          <a:xfrm>
            <a:off x="8189834" y="6585710"/>
            <a:ext cx="6440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l-GR" b="0" i="0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20</a:t>
            </a:r>
            <a:r>
              <a:rPr lang="en-US" b="0" i="0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23</a:t>
            </a:r>
            <a:r>
              <a:rPr lang="el-GR" b="0" i="0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-202</a:t>
            </a:r>
            <a:r>
              <a:rPr lang="en-US" b="0" i="0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7  </a:t>
            </a:r>
            <a:endParaRPr lang="el-GR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6D629B-5E29-8F3C-3889-97AAA4BD6926}"/>
              </a:ext>
            </a:extLst>
          </p:cNvPr>
          <p:cNvSpPr txBox="1"/>
          <p:nvPr/>
        </p:nvSpPr>
        <p:spPr>
          <a:xfrm>
            <a:off x="9080502" y="7828777"/>
            <a:ext cx="22170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dirty="0">
                <a:solidFill>
                  <a:srgbClr val="FFFFFF"/>
                </a:solidFill>
              </a:rPr>
              <a:t>https://2d-biopad.eu/</a:t>
            </a:r>
          </a:p>
        </p:txBody>
      </p:sp>
      <p:pic>
        <p:nvPicPr>
          <p:cNvPr id="23" name="Image 1" descr="preencoded.png">
            <a:extLst>
              <a:ext uri="{FF2B5EF4-FFF2-40B4-BE49-F238E27FC236}">
                <a16:creationId xmlns:a16="http://schemas.microsoft.com/office/drawing/2014/main" id="{24B7BA57-D512-FB31-9FEB-2A523AB2B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568" y="2651278"/>
            <a:ext cx="2763679" cy="1708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 2" descr="preencoded.png">
            <a:extLst>
              <a:ext uri="{FF2B5EF4-FFF2-40B4-BE49-F238E27FC236}">
                <a16:creationId xmlns:a16="http://schemas.microsoft.com/office/drawing/2014/main" id="{DCA6C07B-1CFF-F562-475C-F7D0F37E2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3512" y="2651278"/>
            <a:ext cx="2763798" cy="1708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ge 3" descr="preencoded.png">
            <a:extLst>
              <a:ext uri="{FF2B5EF4-FFF2-40B4-BE49-F238E27FC236}">
                <a16:creationId xmlns:a16="http://schemas.microsoft.com/office/drawing/2014/main" id="{7895EB85-FDA3-3476-A585-2C642F767F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9981" y="2651278"/>
            <a:ext cx="2763798" cy="1708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A65E842-50B1-3A62-C2D5-1CB6DAE8D3ED}"/>
              </a:ext>
            </a:extLst>
          </p:cNvPr>
          <p:cNvSpPr txBox="1">
            <a:spLocks/>
          </p:cNvSpPr>
          <p:nvPr/>
        </p:nvSpPr>
        <p:spPr>
          <a:xfrm>
            <a:off x="189162" y="430953"/>
            <a:ext cx="10972440" cy="86328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A</a:t>
            </a:r>
            <a:r>
              <a:rPr lang="el-GR" sz="2400" dirty="0">
                <a:solidFill>
                  <a:schemeClr val="bg1"/>
                </a:solidFill>
                <a:latin typeface="+mj-lt"/>
              </a:rPr>
              <a:t>β-42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l-GR" sz="2400" dirty="0">
                <a:solidFill>
                  <a:schemeClr val="bg1"/>
                </a:solidFill>
                <a:latin typeface="+mj-lt"/>
              </a:rPr>
              <a:t>Αβ-40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Tau-p231, GFAP NFL</a:t>
            </a:r>
            <a:endParaRPr lang="el-GR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6988184-59B2-3B7F-535C-AD1CF4AD9B98}"/>
              </a:ext>
            </a:extLst>
          </p:cNvPr>
          <p:cNvSpPr txBox="1">
            <a:spLocks/>
          </p:cNvSpPr>
          <p:nvPr/>
        </p:nvSpPr>
        <p:spPr>
          <a:xfrm>
            <a:off x="189162" y="70404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>
                <a:ln w="3175" cmpd="sng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rgbClr val="FFC000"/>
                </a:solidFill>
              </a:rPr>
              <a:t>Task 2. 1: Identification, synthesis, and evaluation of Aptamers for AD protein biomarkers</a:t>
            </a:r>
            <a:endParaRPr lang="fr-FR" sz="2400" dirty="0">
              <a:solidFill>
                <a:srgbClr val="FFC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6647C7-B354-1B2A-75B2-A351918BEA54}"/>
              </a:ext>
            </a:extLst>
          </p:cNvPr>
          <p:cNvSpPr txBox="1"/>
          <p:nvPr/>
        </p:nvSpPr>
        <p:spPr>
          <a:xfrm>
            <a:off x="189162" y="1043172"/>
            <a:ext cx="13893785" cy="949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0" i="0" u="none" strike="noStrike" baseline="0" dirty="0">
                <a:solidFill>
                  <a:srgbClr val="FFFF00"/>
                </a:solidFill>
                <a:latin typeface="+mj-lt"/>
              </a:rPr>
              <a:t>The reported aptamers against different AD biomarkers need to be checked on various parameters to get a comprehensive understanding of their specificity, cross-reactivity and detection limits. </a:t>
            </a:r>
            <a:endParaRPr lang="el-GR" sz="24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4CAEE350-D535-E623-4B11-7B52A78E4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36240" y="70404"/>
            <a:ext cx="1915970" cy="7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E2F910-31EF-557C-5481-83DB5D6E80EA}"/>
              </a:ext>
            </a:extLst>
          </p:cNvPr>
          <p:cNvSpPr txBox="1"/>
          <p:nvPr/>
        </p:nvSpPr>
        <p:spPr>
          <a:xfrm>
            <a:off x="12636240" y="827149"/>
            <a:ext cx="1994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400" dirty="0">
                <a:solidFill>
                  <a:srgbClr val="FFFFFF"/>
                </a:solidFill>
              </a:rPr>
              <a:t>https://2d-biopad.eu/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0F2E94-1851-B101-C01D-C5B3EE9FDD5E}"/>
              </a:ext>
            </a:extLst>
          </p:cNvPr>
          <p:cNvSpPr txBox="1"/>
          <p:nvPr/>
        </p:nvSpPr>
        <p:spPr>
          <a:xfrm>
            <a:off x="274007" y="2016900"/>
            <a:ext cx="14082385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1"/>
                </a:solidFill>
                <a:latin typeface="+mj-lt"/>
              </a:rPr>
              <a:t>Currently, the required aptamers are sought by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NovapTech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SELEX procedure, employing proprietary random oligonucleotide libraries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and </a:t>
            </a:r>
            <a:r>
              <a:rPr lang="en-GB" sz="2400" dirty="0">
                <a:solidFill>
                  <a:srgbClr val="FFFF00"/>
                </a:solidFill>
                <a:latin typeface="+mj-lt"/>
              </a:rPr>
              <a:t>AI techniques by </a:t>
            </a:r>
            <a:r>
              <a:rPr lang="en-GB" sz="2400" dirty="0" err="1">
                <a:solidFill>
                  <a:srgbClr val="FFFF00"/>
                </a:solidFill>
                <a:latin typeface="+mj-lt"/>
              </a:rPr>
              <a:t>CeADAR</a:t>
            </a:r>
            <a:r>
              <a:rPr lang="en-GB" sz="2400" dirty="0">
                <a:solidFill>
                  <a:srgbClr val="FFFF00"/>
                </a:solidFill>
                <a:latin typeface="+mj-lt"/>
              </a:rPr>
              <a:t>, UCD. </a:t>
            </a:r>
            <a:endParaRPr lang="el-GR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028436-8E5C-1E71-2EA9-1273D0E19A7E}"/>
              </a:ext>
            </a:extLst>
          </p:cNvPr>
          <p:cNvSpPr txBox="1"/>
          <p:nvPr/>
        </p:nvSpPr>
        <p:spPr>
          <a:xfrm>
            <a:off x="274007" y="3363008"/>
            <a:ext cx="13581344" cy="5072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FFFF00"/>
                </a:solidFill>
                <a:latin typeface="+mj-lt"/>
              </a:rPr>
              <a:t>AI: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Identification of aptamers and evaluation of their binding affinity to AD protein biomarkers.</a:t>
            </a:r>
            <a:r>
              <a:rPr lang="en-US" sz="2400" baseline="30000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Literature search to identify, compare, and assess advanced computational methodologies used in aptamer binding research, including MLPD ,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RaptGen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,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AptaNet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,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APIPred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,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AptaBERT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,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AptaTrans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, and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Apta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-MCTS (Monte-Carlo Tree Search).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These methodologies span a broad spectrum of techniques, from experimental approaches enhanced by machine learning to state-of-the-art transformer-based models designed for predicting and generating high-affinity aptamer sequences.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Need to narrow down how to translate the indicative aptamers to contribute to a better experimental development, following literature model metrics. Alternative protein sequences to be examined.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1600" baseline="30000" dirty="0">
              <a:solidFill>
                <a:schemeClr val="bg1"/>
              </a:solidFill>
              <a:latin typeface="+mj-lt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600" baseline="30000" dirty="0">
                <a:solidFill>
                  <a:schemeClr val="bg1"/>
                </a:solidFill>
                <a:latin typeface="+mj-lt"/>
              </a:rPr>
              <a:t>1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Shin I. et al.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AptaTrans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: a deep neural network for predicting aptamer‑protein interaction using pretrained encoders BMC Bioinformatics 24:447 (2023).</a:t>
            </a:r>
            <a:endParaRPr lang="el-GR" sz="1600" dirty="0">
              <a:solidFill>
                <a:schemeClr val="bg1"/>
              </a:solidFill>
              <a:latin typeface="+mj-lt"/>
            </a:endParaRPr>
          </a:p>
          <a:p>
            <a:pPr marL="180340" indent="-180340" algn="just"/>
            <a:r>
              <a:rPr lang="en-GB" sz="2400" dirty="0">
                <a:solidFill>
                  <a:schemeClr val="bg1"/>
                </a:solidFill>
                <a:latin typeface="+mj-lt"/>
              </a:rPr>
              <a:t>	</a:t>
            </a:r>
            <a:endParaRPr lang="el-GR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5059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6">
            <a:extLst>
              <a:ext uri="{FF2B5EF4-FFF2-40B4-BE49-F238E27FC236}">
                <a16:creationId xmlns:a16="http://schemas.microsoft.com/office/drawing/2014/main" id="{B3EE7A15-080C-F5B4-C63D-E8422EB84C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36240" y="70404"/>
            <a:ext cx="1915970" cy="7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76D3BF-0401-4DF9-C9D2-DFA30845515F}"/>
              </a:ext>
            </a:extLst>
          </p:cNvPr>
          <p:cNvSpPr txBox="1"/>
          <p:nvPr/>
        </p:nvSpPr>
        <p:spPr>
          <a:xfrm>
            <a:off x="12636240" y="827149"/>
            <a:ext cx="1994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400" dirty="0">
                <a:solidFill>
                  <a:srgbClr val="FFFFFF"/>
                </a:solidFill>
              </a:rPr>
              <a:t>https://2d-biopad.eu/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169D1B-4E4E-FA1A-199D-8CE9B4DAB2A7}"/>
              </a:ext>
            </a:extLst>
          </p:cNvPr>
          <p:cNvSpPr txBox="1"/>
          <p:nvPr/>
        </p:nvSpPr>
        <p:spPr>
          <a:xfrm>
            <a:off x="189163" y="981037"/>
            <a:ext cx="14252076" cy="7067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FFFF00"/>
                </a:solidFill>
                <a:latin typeface="+mj-lt"/>
              </a:rPr>
              <a:t>GFAP: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Selection and bio-informatic analysis of the selected pools are completed. </a:t>
            </a:r>
          </a:p>
          <a:p>
            <a:pPr marL="457200" indent="-457200" algn="just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Selection carried out in three parallel branches; each one branch represents a condition using an aptamer library. 10 selection rounds performed, quality and quantity of pools satisfactory and positive.</a:t>
            </a:r>
          </a:p>
          <a:p>
            <a:pPr marL="457200" indent="-457200" algn="just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Pools were well and progressively enriched under the applied selection pressure.</a:t>
            </a:r>
          </a:p>
          <a:p>
            <a:pPr marL="457200" indent="-457200" algn="just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The motif prediction analysis of evolved pools (Next Generation Sequencing analysis) indicated that the most represented motifs were G-repeats. Further the evolutionary profile was also studied by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clusterization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and secondary structure prediction.</a:t>
            </a:r>
          </a:p>
          <a:p>
            <a:pPr marL="5199063" lvl="7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 startAt="4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Representative sequences selected for further biophysical characterization using SPR and BLI. </a:t>
            </a:r>
          </a:p>
          <a:p>
            <a:pPr marL="5199063" lvl="7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 startAt="4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Two new selections are also currently under progress for this biomarker using different libraries and procedures. Antibodies are also commercially available against GFAP and are evaluated as an alternative</a:t>
            </a:r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C8CC29-E5D1-9BAF-1C34-E70405EC7527}"/>
              </a:ext>
            </a:extLst>
          </p:cNvPr>
          <p:cNvSpPr txBox="1">
            <a:spLocks/>
          </p:cNvSpPr>
          <p:nvPr/>
        </p:nvSpPr>
        <p:spPr>
          <a:xfrm>
            <a:off x="189162" y="70404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>
                <a:ln w="3175" cmpd="sng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rgbClr val="FFC000"/>
                </a:solidFill>
              </a:rPr>
              <a:t>Task 2. 1: Identification, synthesis, and evaluation of Aptamers for AD protein biomarkers</a:t>
            </a:r>
            <a:endParaRPr lang="fr-FR" sz="2400" dirty="0">
              <a:solidFill>
                <a:srgbClr val="FFC0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1A0DE85-70C9-7CD2-EEE4-357BC52FC606}"/>
              </a:ext>
            </a:extLst>
          </p:cNvPr>
          <p:cNvSpPr txBox="1">
            <a:spLocks/>
          </p:cNvSpPr>
          <p:nvPr/>
        </p:nvSpPr>
        <p:spPr>
          <a:xfrm>
            <a:off x="189162" y="430953"/>
            <a:ext cx="10972440" cy="86328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A</a:t>
            </a:r>
            <a:r>
              <a:rPr lang="el-GR" sz="2400" dirty="0">
                <a:solidFill>
                  <a:schemeClr val="bg1"/>
                </a:solidFill>
                <a:latin typeface="+mj-lt"/>
              </a:rPr>
              <a:t>β-42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l-GR" sz="2400" dirty="0">
                <a:solidFill>
                  <a:schemeClr val="bg1"/>
                </a:solidFill>
                <a:latin typeface="+mj-lt"/>
              </a:rPr>
              <a:t>Αβ-40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Tau-p231, GFAP, NFL</a:t>
            </a:r>
            <a:endParaRPr lang="el-GR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B316363-BA5C-E5AA-15D8-A11E726B77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97" t="35404" r="65325" b="30481"/>
          <a:stretch/>
        </p:blipFill>
        <p:spPr>
          <a:xfrm>
            <a:off x="189163" y="5255243"/>
            <a:ext cx="4722313" cy="270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66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6">
            <a:extLst>
              <a:ext uri="{FF2B5EF4-FFF2-40B4-BE49-F238E27FC236}">
                <a16:creationId xmlns:a16="http://schemas.microsoft.com/office/drawing/2014/main" id="{B3EE7A15-080C-F5B4-C63D-E8422EB84C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36240" y="70404"/>
            <a:ext cx="1915970" cy="7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76D3BF-0401-4DF9-C9D2-DFA30845515F}"/>
              </a:ext>
            </a:extLst>
          </p:cNvPr>
          <p:cNvSpPr txBox="1"/>
          <p:nvPr/>
        </p:nvSpPr>
        <p:spPr>
          <a:xfrm>
            <a:off x="12636240" y="827149"/>
            <a:ext cx="1994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400" dirty="0">
                <a:solidFill>
                  <a:srgbClr val="FFFFFF"/>
                </a:solidFill>
              </a:rPr>
              <a:t>https://2d-biopad.eu/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169D1B-4E4E-FA1A-199D-8CE9B4DAB2A7}"/>
              </a:ext>
            </a:extLst>
          </p:cNvPr>
          <p:cNvSpPr txBox="1"/>
          <p:nvPr/>
        </p:nvSpPr>
        <p:spPr>
          <a:xfrm>
            <a:off x="263682" y="1294619"/>
            <a:ext cx="14103035" cy="4774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FFFF00"/>
                </a:solidFill>
                <a:latin typeface="+mj-lt"/>
              </a:rPr>
              <a:t>NFL: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Selection and sequencing for NF-L are completed and the NGS data obtained is being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analysed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to obtain information about motifs, clusters and secondary structure.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Selection was carried out in four branches using two different aptamer libraries.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Quality parameters such as, pool PCR amplification, single-stranded DNA generation were found to be satisfactory.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After NGS analysis, representative sequences will be synthesized for biophysical characterization.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A new selection is also currently under progress for this biomarker using different libraries and procedures. Antibodies are also commercially available against NFL and are evaluated as an alternative 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09F5012B-C959-45FB-62F8-0134146EF88B}"/>
              </a:ext>
            </a:extLst>
          </p:cNvPr>
          <p:cNvSpPr txBox="1">
            <a:spLocks/>
          </p:cNvSpPr>
          <p:nvPr/>
        </p:nvSpPr>
        <p:spPr>
          <a:xfrm>
            <a:off x="189162" y="70404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>
                <a:ln w="3175" cmpd="sng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rgbClr val="FFC000"/>
                </a:solidFill>
              </a:rPr>
              <a:t>Task 2. 1: Identification, synthesis, and evaluation of Aptamers for AD protein biomarkers</a:t>
            </a:r>
            <a:endParaRPr lang="fr-FR" sz="2400" dirty="0">
              <a:solidFill>
                <a:srgbClr val="FFC000"/>
              </a:solidFill>
            </a:endParaRPr>
          </a:p>
        </p:txBody>
      </p:sp>
      <p:sp>
        <p:nvSpPr>
          <p:cNvPr id="15" name="Θέση περιεχομένου 2">
            <a:extLst>
              <a:ext uri="{FF2B5EF4-FFF2-40B4-BE49-F238E27FC236}">
                <a16:creationId xmlns:a16="http://schemas.microsoft.com/office/drawing/2014/main" id="{781DD199-2A8A-A7A8-9AFC-F23971C00EFF}"/>
              </a:ext>
            </a:extLst>
          </p:cNvPr>
          <p:cNvSpPr txBox="1">
            <a:spLocks/>
          </p:cNvSpPr>
          <p:nvPr/>
        </p:nvSpPr>
        <p:spPr>
          <a:xfrm>
            <a:off x="189162" y="430953"/>
            <a:ext cx="10972440" cy="86328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A</a:t>
            </a:r>
            <a:r>
              <a:rPr lang="el-GR" sz="2400" dirty="0">
                <a:solidFill>
                  <a:schemeClr val="bg1"/>
                </a:solidFill>
                <a:latin typeface="+mj-lt"/>
              </a:rPr>
              <a:t>β-42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l-GR" sz="2400" dirty="0">
                <a:solidFill>
                  <a:schemeClr val="bg1"/>
                </a:solidFill>
                <a:latin typeface="+mj-lt"/>
              </a:rPr>
              <a:t>Αβ-40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Tau-p231, GFAP NFL</a:t>
            </a:r>
            <a:endParaRPr lang="el-GR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847CAB5B-CF17-853B-CAA8-ED1C61B1F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97" t="72767" r="65325" b="8326"/>
          <a:stretch/>
        </p:blipFill>
        <p:spPr>
          <a:xfrm>
            <a:off x="4243191" y="6229145"/>
            <a:ext cx="5808131" cy="184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96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6">
            <a:extLst>
              <a:ext uri="{FF2B5EF4-FFF2-40B4-BE49-F238E27FC236}">
                <a16:creationId xmlns:a16="http://schemas.microsoft.com/office/drawing/2014/main" id="{B3EE7A15-080C-F5B4-C63D-E8422EB84C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36240" y="70404"/>
            <a:ext cx="1915970" cy="7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76D3BF-0401-4DF9-C9D2-DFA30845515F}"/>
              </a:ext>
            </a:extLst>
          </p:cNvPr>
          <p:cNvSpPr txBox="1"/>
          <p:nvPr/>
        </p:nvSpPr>
        <p:spPr>
          <a:xfrm>
            <a:off x="12636240" y="827149"/>
            <a:ext cx="1994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400" dirty="0">
                <a:solidFill>
                  <a:srgbClr val="FFFFFF"/>
                </a:solidFill>
              </a:rPr>
              <a:t>https://2d-biopad.eu/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CCEFB9-B733-8BFB-668E-C552F4829370}"/>
              </a:ext>
            </a:extLst>
          </p:cNvPr>
          <p:cNvSpPr txBox="1"/>
          <p:nvPr/>
        </p:nvSpPr>
        <p:spPr>
          <a:xfrm>
            <a:off x="375781" y="1264240"/>
            <a:ext cx="13891363" cy="5005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GB" sz="2400" dirty="0">
                <a:solidFill>
                  <a:srgbClr val="FFFF00"/>
                </a:solidFill>
                <a:latin typeface="+mj-lt"/>
              </a:rPr>
              <a:t>Tau: 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Commercial availability issues with the target.  The required quantity and desired form of protein is not available commercially. The desired form is available with certain suppliers mentioned below:</a:t>
            </a:r>
            <a:endParaRPr lang="el-GR" sz="2400" dirty="0">
              <a:solidFill>
                <a:schemeClr val="bg1"/>
              </a:solidFill>
              <a:latin typeface="+mj-lt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latin typeface="+mj-lt"/>
              </a:rPr>
              <a:t>GENEMEDI (GMP-h-p-tau231-Ag02) where the price is $28000 per mg and one branch of aptamer selection and characterization could consume around 200-300 </a:t>
            </a:r>
            <a:r>
              <a:rPr lang="en-GB" sz="2400" dirty="0" err="1">
                <a:solidFill>
                  <a:schemeClr val="bg1"/>
                </a:solidFill>
                <a:latin typeface="+mj-lt"/>
              </a:rPr>
              <a:t>μg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 of protein making it hard to visualise.</a:t>
            </a:r>
            <a:endParaRPr lang="el-GR" sz="2400" dirty="0">
              <a:solidFill>
                <a:schemeClr val="bg1"/>
              </a:solidFill>
              <a:latin typeface="+mj-lt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latin typeface="+mj-lt"/>
              </a:rPr>
              <a:t>pTau217 is also available as standard protein with ELISA based detection kits. These kits contain only a few picograms of standard protein and it as well, will not be sufficient for aptamer selection. The suppliers of ELISA kits include </a:t>
            </a:r>
            <a:r>
              <a:rPr lang="en-GB" sz="2400" dirty="0" err="1">
                <a:solidFill>
                  <a:schemeClr val="bg1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Quanterix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®, </a:t>
            </a:r>
            <a:r>
              <a:rPr lang="en-GB" sz="2400" dirty="0" err="1">
                <a:solidFill>
                  <a:schemeClr val="bg1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ThermoFisher</a:t>
            </a:r>
            <a:r>
              <a:rPr lang="en-GB" sz="2400" dirty="0">
                <a:solidFill>
                  <a:schemeClr val="bg1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Scientific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GB" sz="2400" dirty="0" err="1">
                <a:solidFill>
                  <a:schemeClr val="bg1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Fujirebio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, etc.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GB" sz="2400" dirty="0">
                <a:solidFill>
                  <a:srgbClr val="FFFF00"/>
                </a:solidFill>
                <a:latin typeface="+mj-lt"/>
              </a:rPr>
              <a:t>Alternative options to be explored to suffice the required pTau217 amount.</a:t>
            </a:r>
            <a:endParaRPr lang="el-GR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1939E67-F2C9-9B56-4782-D66CDD51DE8A}"/>
              </a:ext>
            </a:extLst>
          </p:cNvPr>
          <p:cNvSpPr txBox="1">
            <a:spLocks/>
          </p:cNvSpPr>
          <p:nvPr/>
        </p:nvSpPr>
        <p:spPr>
          <a:xfrm>
            <a:off x="189162" y="70404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>
                <a:ln w="3175" cmpd="sng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rgbClr val="FFC000"/>
                </a:solidFill>
              </a:rPr>
              <a:t>Task 2. 1: Identification, synthesis, and evaluation of Aptamers for AD protein biomarkers</a:t>
            </a:r>
            <a:endParaRPr lang="fr-FR" sz="2400" dirty="0">
              <a:solidFill>
                <a:srgbClr val="FFC000"/>
              </a:solidFill>
            </a:endParaRPr>
          </a:p>
        </p:txBody>
      </p:sp>
      <p:sp>
        <p:nvSpPr>
          <p:cNvPr id="6" name="Θέση περιεχομένου 2">
            <a:extLst>
              <a:ext uri="{FF2B5EF4-FFF2-40B4-BE49-F238E27FC236}">
                <a16:creationId xmlns:a16="http://schemas.microsoft.com/office/drawing/2014/main" id="{CAC114E2-1C37-449C-A8DD-4D216229D322}"/>
              </a:ext>
            </a:extLst>
          </p:cNvPr>
          <p:cNvSpPr txBox="1">
            <a:spLocks/>
          </p:cNvSpPr>
          <p:nvPr/>
        </p:nvSpPr>
        <p:spPr>
          <a:xfrm>
            <a:off x="189162" y="430953"/>
            <a:ext cx="10972440" cy="86328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A</a:t>
            </a:r>
            <a:r>
              <a:rPr lang="el-GR" sz="2400" dirty="0">
                <a:solidFill>
                  <a:schemeClr val="bg1"/>
                </a:solidFill>
                <a:latin typeface="+mj-lt"/>
              </a:rPr>
              <a:t>β-42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l-GR" sz="2400" dirty="0">
                <a:solidFill>
                  <a:schemeClr val="bg1"/>
                </a:solidFill>
                <a:latin typeface="+mj-lt"/>
              </a:rPr>
              <a:t>Αβ-40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Tau-p231, GFAP NFL</a:t>
            </a:r>
            <a:endParaRPr lang="el-GR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0202B361-E988-36B7-D756-6E0051E8699F}"/>
              </a:ext>
            </a:extLst>
          </p:cNvPr>
          <p:cNvSpPr/>
          <p:nvPr/>
        </p:nvSpPr>
        <p:spPr>
          <a:xfrm>
            <a:off x="1994160" y="6121266"/>
            <a:ext cx="195406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7" name="Πίνακας 16">
            <a:extLst>
              <a:ext uri="{FF2B5EF4-FFF2-40B4-BE49-F238E27FC236}">
                <a16:creationId xmlns:a16="http://schemas.microsoft.com/office/drawing/2014/main" id="{EAA529D7-E90A-96CE-3D14-64AB6A60D6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555979"/>
              </p:ext>
            </p:extLst>
          </p:nvPr>
        </p:nvGraphicFramePr>
        <p:xfrm>
          <a:off x="1810290" y="6374930"/>
          <a:ext cx="10209365" cy="16398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19171">
                  <a:extLst>
                    <a:ext uri="{9D8B030D-6E8A-4147-A177-3AD203B41FA5}">
                      <a16:colId xmlns:a16="http://schemas.microsoft.com/office/drawing/2014/main" val="1894496521"/>
                    </a:ext>
                  </a:extLst>
                </a:gridCol>
                <a:gridCol w="7190194">
                  <a:extLst>
                    <a:ext uri="{9D8B030D-6E8A-4147-A177-3AD203B41FA5}">
                      <a16:colId xmlns:a16="http://schemas.microsoft.com/office/drawing/2014/main" val="9928016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GeneMedi</a:t>
                      </a:r>
                      <a:endParaRPr lang="el-GR" sz="20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j-lt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Antibodies / Antigen list of reagents for Phosphorylated Tau 217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l-GR" sz="2000" dirty="0">
                        <a:solidFill>
                          <a:schemeClr val="bg1"/>
                        </a:solidFill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0005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Chinese Biotech -  SINOBIO  </a:t>
                      </a:r>
                      <a:endParaRPr lang="el-GR" sz="20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List of recombinant proteins: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j-lt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j-lt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j-lt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Antibodies</a:t>
                      </a:r>
                      <a:endParaRPr lang="el-GR" sz="2000" dirty="0">
                        <a:solidFill>
                          <a:schemeClr val="bg1"/>
                        </a:solidFill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348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Biolegend</a:t>
                      </a:r>
                      <a:endParaRPr lang="el-GR" sz="20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j-lt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Tau 441</a:t>
                      </a:r>
                      <a:endParaRPr lang="el-GR" sz="2000" dirty="0">
                        <a:solidFill>
                          <a:schemeClr val="bg1"/>
                        </a:solidFill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44746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  <a:hlinkClick r:id="rId12" action="ppaction://hlinkfi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GeneCust</a:t>
                      </a:r>
                      <a:endParaRPr lang="el-GR" sz="20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l-GR" sz="2000" dirty="0">
                        <a:solidFill>
                          <a:schemeClr val="bg1"/>
                        </a:solidFill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5979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9146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A65E842-50B1-3A62-C2D5-1CB6DAE8D3ED}"/>
              </a:ext>
            </a:extLst>
          </p:cNvPr>
          <p:cNvSpPr txBox="1">
            <a:spLocks/>
          </p:cNvSpPr>
          <p:nvPr/>
        </p:nvSpPr>
        <p:spPr>
          <a:xfrm>
            <a:off x="189162" y="430953"/>
            <a:ext cx="10972440" cy="86328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A</a:t>
            </a:r>
            <a:r>
              <a:rPr lang="el-GR" sz="2400" dirty="0">
                <a:solidFill>
                  <a:schemeClr val="bg1"/>
                </a:solidFill>
                <a:latin typeface="+mj-lt"/>
              </a:rPr>
              <a:t>β-42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l-GR" sz="2400" dirty="0">
                <a:solidFill>
                  <a:schemeClr val="bg1"/>
                </a:solidFill>
                <a:latin typeface="+mj-lt"/>
              </a:rPr>
              <a:t>Αβ-40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Tau-p231, GFAP NFL</a:t>
            </a:r>
            <a:endParaRPr lang="el-GR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6988184-59B2-3B7F-535C-AD1CF4AD9B98}"/>
              </a:ext>
            </a:extLst>
          </p:cNvPr>
          <p:cNvSpPr txBox="1">
            <a:spLocks/>
          </p:cNvSpPr>
          <p:nvPr/>
        </p:nvSpPr>
        <p:spPr>
          <a:xfrm>
            <a:off x="189162" y="70404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>
                <a:ln w="3175" cmpd="sng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rgbClr val="FFC000"/>
                </a:solidFill>
              </a:rPr>
              <a:t>Task 2. 1: Identification, synthesis, and evaluation of Aptamers for AD protein biomarkers</a:t>
            </a:r>
            <a:endParaRPr lang="fr-FR" sz="2400" dirty="0">
              <a:solidFill>
                <a:srgbClr val="FFC000"/>
              </a:solidFill>
            </a:endParaRPr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4CAEE350-D535-E623-4B11-7B52A78E4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36240" y="70404"/>
            <a:ext cx="1915970" cy="7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E2F910-31EF-557C-5481-83DB5D6E80EA}"/>
              </a:ext>
            </a:extLst>
          </p:cNvPr>
          <p:cNvSpPr txBox="1"/>
          <p:nvPr/>
        </p:nvSpPr>
        <p:spPr>
          <a:xfrm>
            <a:off x="12636240" y="827149"/>
            <a:ext cx="1994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400" dirty="0">
                <a:solidFill>
                  <a:srgbClr val="FFFFFF"/>
                </a:solidFill>
              </a:rPr>
              <a:t>https://2d-biopad.eu/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750652-A21D-DA6C-4C85-9BFFC772C896}"/>
              </a:ext>
            </a:extLst>
          </p:cNvPr>
          <p:cNvSpPr txBox="1"/>
          <p:nvPr/>
        </p:nvSpPr>
        <p:spPr>
          <a:xfrm>
            <a:off x="284967" y="1176288"/>
            <a:ext cx="13881969" cy="280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FF00"/>
                </a:solidFill>
                <a:latin typeface="+mj-lt"/>
              </a:rPr>
              <a:t>Aß40 and Aß42 peptides: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Literature aptamers’ binding was inconclusive.*</a:t>
            </a:r>
            <a:r>
              <a:rPr lang="en-US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New selection was started against both peptides which unfortunately did not show any enrichment and did not yield aptamer candidates.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Plan to launch new selection to maintain the structure/form of these peptides. </a:t>
            </a:r>
            <a:endParaRPr lang="el-GR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0F8243-22B4-4058-86C1-E13A90D51E20}"/>
              </a:ext>
            </a:extLst>
          </p:cNvPr>
          <p:cNvSpPr txBox="1"/>
          <p:nvPr/>
        </p:nvSpPr>
        <p:spPr>
          <a:xfrm>
            <a:off x="510437" y="5414710"/>
            <a:ext cx="11314134" cy="1850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*Aβ peptides purchased twice from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Anaspec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The problem is to keep the Aβ peptides in a stable form throughout the selection process.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The peptides aggregate quickly.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01EA3E-D761-62C0-3BEC-4A077096D0DC}"/>
              </a:ext>
            </a:extLst>
          </p:cNvPr>
          <p:cNvSpPr txBox="1"/>
          <p:nvPr/>
        </p:nvSpPr>
        <p:spPr>
          <a:xfrm>
            <a:off x="9176187" y="5000763"/>
            <a:ext cx="4652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Other options of </a:t>
            </a:r>
            <a:r>
              <a:rPr lang="en-US" sz="2000">
                <a:solidFill>
                  <a:schemeClr val="bg1"/>
                </a:solidFill>
                <a:latin typeface="+mj-lt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Commercially Available</a:t>
            </a:r>
            <a:r>
              <a:rPr lang="en-US" sz="200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>
                <a:solidFill>
                  <a:schemeClr val="bg1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lang="el-GR" sz="2000" dirty="0">
                <a:solidFill>
                  <a:schemeClr val="bg1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β</a:t>
            </a:r>
            <a:endParaRPr lang="el-GR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90470-4396-AA16-625E-761F9024AFCD}"/>
              </a:ext>
            </a:extLst>
          </p:cNvPr>
          <p:cNvSpPr txBox="1"/>
          <p:nvPr/>
        </p:nvSpPr>
        <p:spPr>
          <a:xfrm>
            <a:off x="4808670" y="519372"/>
            <a:ext cx="1733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+mj-lt"/>
              </a:rPr>
              <a:t>NovapTech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64367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257E98E-A678-8EFF-01C9-13240BCC4EE2}"/>
              </a:ext>
            </a:extLst>
          </p:cNvPr>
          <p:cNvSpPr txBox="1"/>
          <p:nvPr/>
        </p:nvSpPr>
        <p:spPr>
          <a:xfrm>
            <a:off x="279970" y="4355547"/>
            <a:ext cx="124374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n w="3175" cmpd="sng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Task 2.4: Immobilization, Functionalization &amp; Evaluation of Conjugated MNPs/Aptamers/Biomarkers</a:t>
            </a:r>
          </a:p>
          <a:p>
            <a:endParaRPr lang="el-GR" sz="2400" dirty="0">
              <a:ln w="3175" cmpd="sng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B3EE7A15-080C-F5B4-C63D-E8422EB84C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36240" y="70404"/>
            <a:ext cx="1915970" cy="7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76D3BF-0401-4DF9-C9D2-DFA30845515F}"/>
              </a:ext>
            </a:extLst>
          </p:cNvPr>
          <p:cNvSpPr txBox="1"/>
          <p:nvPr/>
        </p:nvSpPr>
        <p:spPr>
          <a:xfrm>
            <a:off x="12558050" y="1400488"/>
            <a:ext cx="1994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400" dirty="0">
                <a:solidFill>
                  <a:srgbClr val="FFFFFF"/>
                </a:solidFill>
              </a:rPr>
              <a:t>https://2d-biopad.eu/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44597D-C316-7043-572B-3A536A3738A5}"/>
              </a:ext>
            </a:extLst>
          </p:cNvPr>
          <p:cNvSpPr txBox="1"/>
          <p:nvPr/>
        </p:nvSpPr>
        <p:spPr>
          <a:xfrm>
            <a:off x="279970" y="4853468"/>
            <a:ext cx="13902227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>
                <a:solidFill>
                  <a:schemeClr val="bg1"/>
                </a:solidFill>
                <a:latin typeface="+mj-lt"/>
              </a:rPr>
              <a:t>Well established cross-linking methodologies for DNA sequences immobilization on MNPs</a:t>
            </a:r>
          </a:p>
          <a:p>
            <a:pPr algn="just">
              <a:lnSpc>
                <a:spcPct val="150000"/>
              </a:lnSpc>
            </a:pPr>
            <a:r>
              <a:rPr lang="en-GB" sz="2400" dirty="0">
                <a:solidFill>
                  <a:schemeClr val="bg1"/>
                </a:solidFill>
                <a:latin typeface="+mj-lt"/>
              </a:rPr>
              <a:t>Systematic investigation of the binding capacity of conjugated MNPs/Aptamers with the selected biomarkers in simple and complex solutions (artificial CSF and plasma) </a:t>
            </a:r>
          </a:p>
          <a:p>
            <a:pPr algn="just">
              <a:lnSpc>
                <a:spcPct val="150000"/>
              </a:lnSpc>
            </a:pPr>
            <a:r>
              <a:rPr lang="en-GB" sz="2400" dirty="0">
                <a:solidFill>
                  <a:schemeClr val="bg1"/>
                </a:solidFill>
                <a:latin typeface="+mj-lt"/>
              </a:rPr>
              <a:t>To validate the detection of the selected biomarkers with higher specificity and sensitivity</a:t>
            </a:r>
          </a:p>
          <a:p>
            <a:pPr algn="just">
              <a:lnSpc>
                <a:spcPct val="150000"/>
              </a:lnSpc>
            </a:pPr>
            <a:r>
              <a:rPr lang="en-GB" sz="2400" dirty="0">
                <a:solidFill>
                  <a:schemeClr val="bg1"/>
                </a:solidFill>
                <a:latin typeface="+mj-lt"/>
              </a:rPr>
              <a:t>Concentrations of amyloid beta are ~10-fold lower in plasma than in CSF, whereas the total protein content in the plasma is 10-fold higher.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CDC71-40EE-1249-F7FB-728450B22B34}"/>
              </a:ext>
            </a:extLst>
          </p:cNvPr>
          <p:cNvSpPr txBox="1"/>
          <p:nvPr/>
        </p:nvSpPr>
        <p:spPr>
          <a:xfrm>
            <a:off x="195817" y="1835306"/>
            <a:ext cx="13986380" cy="2404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GB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DNA aptamer length affects its immobilization and cost. Specifically, the longer the aptamer,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GB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the lower the immobilization effectiveness might be. 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GB" sz="2400" i="1" dirty="0">
                <a:solidFill>
                  <a:srgbClr val="FFFF00"/>
                </a:solidFill>
                <a:latin typeface="+mj-lt"/>
                <a:ea typeface="Times New Roman" panose="02020603050405020304" pitchFamily="18" charset="0"/>
              </a:rPr>
              <a:t>These</a:t>
            </a:r>
            <a:r>
              <a:rPr lang="en-GB" sz="24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sz="2400" i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properties will be used as features to, along with the structure, train a deep learning model aiding length optimization.  </a:t>
            </a:r>
            <a:endParaRPr lang="el-GR" sz="2400" i="1" dirty="0">
              <a:solidFill>
                <a:srgbClr val="FFFF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57E98E-A678-8EFF-01C9-13240BCC4EE2}"/>
              </a:ext>
            </a:extLst>
          </p:cNvPr>
          <p:cNvSpPr txBox="1"/>
          <p:nvPr/>
        </p:nvSpPr>
        <p:spPr>
          <a:xfrm>
            <a:off x="195817" y="1433207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n w="3175" cmpd="sng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Task 2.2: Optimization and functionalization of aptamers </a:t>
            </a:r>
            <a:endParaRPr lang="el-GR" sz="2400" dirty="0">
              <a:ln w="3175" cmpd="sng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EAF582-4A94-5D8E-9156-FBA98C5DC3B4}"/>
              </a:ext>
            </a:extLst>
          </p:cNvPr>
          <p:cNvSpPr txBox="1"/>
          <p:nvPr/>
        </p:nvSpPr>
        <p:spPr>
          <a:xfrm>
            <a:off x="110700" y="17071"/>
            <a:ext cx="12362233" cy="138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2800" dirty="0">
                <a:solidFill>
                  <a:schemeClr val="bg1"/>
                </a:solidFill>
                <a:latin typeface="+mj-lt"/>
              </a:rPr>
              <a:t>What follows is 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2400" dirty="0">
                <a:solidFill>
                  <a:schemeClr val="bg1"/>
                </a:solidFill>
                <a:latin typeface="+mj-lt"/>
              </a:rPr>
              <a:t>aptamer characterization, and individual design optimization (size, buffer, ionic strength, pH, etc. </a:t>
            </a:r>
            <a:endParaRPr lang="el-GR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815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>
            <a:extLst>
              <a:ext uri="{FF2B5EF4-FFF2-40B4-BE49-F238E27FC236}">
                <a16:creationId xmlns:a16="http://schemas.microsoft.com/office/drawing/2014/main" id="{DDC2C915-95A0-934F-2766-F2F2F60072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872" y="216532"/>
            <a:ext cx="2394963" cy="900000"/>
          </a:xfrm>
          <a:prstGeom prst="rect">
            <a:avLst/>
          </a:prstGeom>
        </p:spPr>
      </p:pic>
      <p:sp>
        <p:nvSpPr>
          <p:cNvPr id="15" name="Text Box 16">
            <a:extLst>
              <a:ext uri="{FF2B5EF4-FFF2-40B4-BE49-F238E27FC236}">
                <a16:creationId xmlns:a16="http://schemas.microsoft.com/office/drawing/2014/main" id="{FE8872F1-48E5-AC5F-EB56-D36E6F13E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662" y="148043"/>
            <a:ext cx="14470527" cy="47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4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 Graphene Bio-Platform for point-of-care early detection and monitoring of Alzheimer’s Disease</a:t>
            </a:r>
            <a:endParaRPr lang="el-G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7FCE5C-BD64-9732-D75A-BB39B56B2D23}"/>
              </a:ext>
            </a:extLst>
          </p:cNvPr>
          <p:cNvSpPr txBox="1"/>
          <p:nvPr/>
        </p:nvSpPr>
        <p:spPr>
          <a:xfrm>
            <a:off x="2743201" y="654867"/>
            <a:ext cx="34467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</a:rPr>
              <a:t>https://2d-biopad.eu/</a:t>
            </a:r>
          </a:p>
        </p:txBody>
      </p:sp>
      <p:pic>
        <p:nvPicPr>
          <p:cNvPr id="17" name="2D BioPAD video">
            <a:hlinkClick r:id="" action="ppaction://media"/>
            <a:extLst>
              <a:ext uri="{FF2B5EF4-FFF2-40B4-BE49-F238E27FC236}">
                <a16:creationId xmlns:a16="http://schemas.microsoft.com/office/drawing/2014/main" id="{F4235A1C-A0B5-BE42-D175-6AEF5A6898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635" end="42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6962" y="1185021"/>
            <a:ext cx="11711801" cy="65878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691D59F-BD8D-8478-8875-1E9707D82642}"/>
              </a:ext>
            </a:extLst>
          </p:cNvPr>
          <p:cNvSpPr txBox="1"/>
          <p:nvPr/>
        </p:nvSpPr>
        <p:spPr>
          <a:xfrm>
            <a:off x="12449441" y="654867"/>
            <a:ext cx="21809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0" i="0" dirty="0">
                <a:solidFill>
                  <a:srgbClr val="FFFFFF"/>
                </a:solidFill>
                <a:effectLst/>
                <a:latin typeface="+mj-lt"/>
              </a:rPr>
              <a:t>20</a:t>
            </a:r>
            <a:r>
              <a:rPr lang="en-US" sz="2400" b="0" i="0" dirty="0">
                <a:solidFill>
                  <a:srgbClr val="FFFFFF"/>
                </a:solidFill>
                <a:effectLst/>
                <a:latin typeface="+mj-lt"/>
              </a:rPr>
              <a:t>23</a:t>
            </a:r>
            <a:r>
              <a:rPr lang="el-GR" sz="2400" b="0" i="0" dirty="0">
                <a:solidFill>
                  <a:srgbClr val="FFFFFF"/>
                </a:solidFill>
                <a:effectLst/>
                <a:latin typeface="+mj-lt"/>
              </a:rPr>
              <a:t>-202</a:t>
            </a:r>
            <a:r>
              <a:rPr lang="en-US" sz="2400" b="0" i="0" dirty="0">
                <a:solidFill>
                  <a:srgbClr val="FFFFFF"/>
                </a:solidFill>
                <a:effectLst/>
                <a:latin typeface="+mj-lt"/>
              </a:rPr>
              <a:t>7  </a:t>
            </a:r>
            <a:endParaRPr lang="el-G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415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>
            <a:extLst>
              <a:ext uri="{FF2B5EF4-FFF2-40B4-BE49-F238E27FC236}">
                <a16:creationId xmlns:a16="http://schemas.microsoft.com/office/drawing/2014/main" id="{DDC2C915-95A0-934F-2766-F2F2F60072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872" y="216532"/>
            <a:ext cx="2394963" cy="900000"/>
          </a:xfrm>
          <a:prstGeom prst="rect">
            <a:avLst/>
          </a:prstGeom>
        </p:spPr>
      </p:pic>
      <p:sp>
        <p:nvSpPr>
          <p:cNvPr id="15" name="Text Box 16">
            <a:extLst>
              <a:ext uri="{FF2B5EF4-FFF2-40B4-BE49-F238E27FC236}">
                <a16:creationId xmlns:a16="http://schemas.microsoft.com/office/drawing/2014/main" id="{FE8872F1-48E5-AC5F-EB56-D36E6F13E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662" y="148043"/>
            <a:ext cx="12912807" cy="47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4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 Graphene Bio-Platform for point-of-care early detection and monitoring of Alzheimer’s Disease</a:t>
            </a:r>
            <a:endParaRPr lang="el-G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7FCE5C-BD64-9732-D75A-BB39B56B2D23}"/>
              </a:ext>
            </a:extLst>
          </p:cNvPr>
          <p:cNvSpPr txBox="1"/>
          <p:nvPr/>
        </p:nvSpPr>
        <p:spPr>
          <a:xfrm>
            <a:off x="2743201" y="654867"/>
            <a:ext cx="34467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</a:rPr>
              <a:t>https://2d-biopad.eu/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91D59F-BD8D-8478-8875-1E9707D82642}"/>
              </a:ext>
            </a:extLst>
          </p:cNvPr>
          <p:cNvSpPr txBox="1"/>
          <p:nvPr/>
        </p:nvSpPr>
        <p:spPr>
          <a:xfrm>
            <a:off x="12449441" y="654867"/>
            <a:ext cx="21809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0" i="0" dirty="0">
                <a:solidFill>
                  <a:srgbClr val="FFFFFF"/>
                </a:solidFill>
                <a:effectLst/>
                <a:latin typeface="+mj-lt"/>
              </a:rPr>
              <a:t>20</a:t>
            </a:r>
            <a:r>
              <a:rPr lang="en-US" sz="2400" b="0" i="0" dirty="0">
                <a:solidFill>
                  <a:srgbClr val="FFFFFF"/>
                </a:solidFill>
                <a:effectLst/>
                <a:latin typeface="+mj-lt"/>
              </a:rPr>
              <a:t>23</a:t>
            </a:r>
            <a:r>
              <a:rPr lang="el-GR" sz="2400" b="0" i="0" dirty="0">
                <a:solidFill>
                  <a:srgbClr val="FFFFFF"/>
                </a:solidFill>
                <a:effectLst/>
                <a:latin typeface="+mj-lt"/>
              </a:rPr>
              <a:t>-202</a:t>
            </a:r>
            <a:r>
              <a:rPr lang="en-US" sz="2400" b="0" i="0" dirty="0">
                <a:solidFill>
                  <a:srgbClr val="FFFFFF"/>
                </a:solidFill>
                <a:effectLst/>
                <a:latin typeface="+mj-lt"/>
              </a:rPr>
              <a:t>7  </a:t>
            </a:r>
            <a:endParaRPr lang="el-GR" sz="2400" dirty="0">
              <a:latin typeface="+mj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164EF9-5C99-405F-AB87-AE67AA810EAC}"/>
              </a:ext>
            </a:extLst>
          </p:cNvPr>
          <p:cNvGrpSpPr/>
          <p:nvPr/>
        </p:nvGrpSpPr>
        <p:grpSpPr>
          <a:xfrm>
            <a:off x="10192650" y="4232940"/>
            <a:ext cx="3435474" cy="1858594"/>
            <a:chOff x="6509638" y="1995015"/>
            <a:chExt cx="2862895" cy="154882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4FE6CF8-CCC0-4B22-A03A-7170FEEB6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4887" y="2156467"/>
              <a:ext cx="1417646" cy="138737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2BC441B-6F06-48DA-9362-78ACF10AE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4944" y="2895095"/>
              <a:ext cx="689013" cy="23780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A6EB42-2952-4848-AB14-569F8B80B113}"/>
                </a:ext>
              </a:extLst>
            </p:cNvPr>
            <p:cNvSpPr/>
            <p:nvPr/>
          </p:nvSpPr>
          <p:spPr>
            <a:xfrm>
              <a:off x="6509638" y="1995015"/>
              <a:ext cx="1808989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160" dirty="0">
                  <a:solidFill>
                    <a:schemeClr val="bg1"/>
                  </a:solidFill>
                  <a:latin typeface="Dosis Light" pitchFamily="2" charset="0"/>
                </a:rPr>
                <a:t>Regulatory </a:t>
              </a:r>
              <a:r>
                <a:rPr lang="el-GR" sz="2160" dirty="0">
                  <a:solidFill>
                    <a:schemeClr val="bg1"/>
                  </a:solidFill>
                  <a:latin typeface="Dosis Light" pitchFamily="2" charset="0"/>
                </a:rPr>
                <a:t>&amp;</a:t>
              </a:r>
              <a:r>
                <a:rPr lang="en-GB" sz="2160" dirty="0">
                  <a:solidFill>
                    <a:schemeClr val="bg1"/>
                  </a:solidFill>
                  <a:latin typeface="Dosis Light" pitchFamily="2" charset="0"/>
                </a:rPr>
                <a:t> </a:t>
              </a:r>
              <a:endParaRPr lang="el-GR" sz="2160" dirty="0">
                <a:solidFill>
                  <a:schemeClr val="bg1"/>
                </a:solidFill>
                <a:latin typeface="Dosis Light" pitchFamily="2" charset="0"/>
              </a:endParaRPr>
            </a:p>
            <a:p>
              <a:r>
                <a:rPr lang="en-GB" sz="2160" dirty="0">
                  <a:solidFill>
                    <a:schemeClr val="bg1"/>
                  </a:solidFill>
                  <a:latin typeface="Dosis Light" pitchFamily="2" charset="0"/>
                </a:rPr>
                <a:t>Clinical Compliance</a:t>
              </a:r>
              <a:endParaRPr lang="en-US" sz="216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797760-AC02-4EAF-8130-E1B61529A0FB}"/>
              </a:ext>
            </a:extLst>
          </p:cNvPr>
          <p:cNvGrpSpPr/>
          <p:nvPr/>
        </p:nvGrpSpPr>
        <p:grpSpPr>
          <a:xfrm>
            <a:off x="9553281" y="6999948"/>
            <a:ext cx="3909595" cy="757130"/>
            <a:chOff x="5025161" y="4250127"/>
            <a:chExt cx="3257997" cy="630941"/>
          </a:xfrm>
        </p:grpSpPr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AC6671B9-D2C7-4728-8CC7-B1933767C6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2665" y="4401163"/>
              <a:ext cx="1620493" cy="399415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7E38D94-ECCB-47A2-9250-475D79D9821B}"/>
                </a:ext>
              </a:extLst>
            </p:cNvPr>
            <p:cNvSpPr/>
            <p:nvPr/>
          </p:nvSpPr>
          <p:spPr>
            <a:xfrm>
              <a:off x="5025161" y="4250127"/>
              <a:ext cx="1592584" cy="6309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160" dirty="0">
                  <a:solidFill>
                    <a:schemeClr val="bg1"/>
                  </a:solidFill>
                  <a:latin typeface="Dosis Light" pitchFamily="2" charset="0"/>
                </a:rPr>
                <a:t>Dissemination &amp; </a:t>
              </a:r>
            </a:p>
            <a:p>
              <a:r>
                <a:rPr lang="en-GB" sz="2160" dirty="0">
                  <a:solidFill>
                    <a:schemeClr val="bg1"/>
                  </a:solidFill>
                  <a:latin typeface="Dosis Light" pitchFamily="2" charset="0"/>
                </a:rPr>
                <a:t>Exploitation </a:t>
              </a:r>
              <a:endParaRPr lang="en-US" sz="216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FEC6FB5-285B-4517-9AC5-C8D2414A7662}"/>
              </a:ext>
            </a:extLst>
          </p:cNvPr>
          <p:cNvGrpSpPr/>
          <p:nvPr/>
        </p:nvGrpSpPr>
        <p:grpSpPr>
          <a:xfrm>
            <a:off x="806004" y="5890436"/>
            <a:ext cx="3468377" cy="1928244"/>
            <a:chOff x="6408414" y="257408"/>
            <a:chExt cx="2890314" cy="160687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C85B504-A947-43E7-BD4F-766027CAEA8D}"/>
                </a:ext>
              </a:extLst>
            </p:cNvPr>
            <p:cNvGrpSpPr/>
            <p:nvPr/>
          </p:nvGrpSpPr>
          <p:grpSpPr>
            <a:xfrm>
              <a:off x="6448036" y="257408"/>
              <a:ext cx="2850692" cy="1606870"/>
              <a:chOff x="4832869" y="2373358"/>
              <a:chExt cx="2850692" cy="160687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CE3782B-FC41-4B52-A477-3B66694505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9336" y="2426003"/>
                <a:ext cx="1554225" cy="155422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0" name="Picture 2" descr="Homepage - CeADAR">
                <a:extLst>
                  <a:ext uri="{FF2B5EF4-FFF2-40B4-BE49-F238E27FC236}">
                    <a16:creationId xmlns:a16="http://schemas.microsoft.com/office/drawing/2014/main" id="{7D1560F0-58F2-4031-8A1C-881D3E2B39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2869" y="2373358"/>
                <a:ext cx="764864" cy="680879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7AA129C-44CC-42AF-922E-072522EE7217}"/>
                </a:ext>
              </a:extLst>
            </p:cNvPr>
            <p:cNvSpPr/>
            <p:nvPr/>
          </p:nvSpPr>
          <p:spPr>
            <a:xfrm>
              <a:off x="6408414" y="1060028"/>
              <a:ext cx="1181147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60" dirty="0">
                  <a:solidFill>
                    <a:schemeClr val="bg1"/>
                  </a:solidFill>
                  <a:latin typeface="Dosis Light" pitchFamily="2" charset="0"/>
                </a:rPr>
                <a:t>Artificial </a:t>
              </a:r>
            </a:p>
            <a:p>
              <a:r>
                <a:rPr lang="en-US" sz="2160" dirty="0">
                  <a:solidFill>
                    <a:schemeClr val="bg1"/>
                  </a:solidFill>
                  <a:latin typeface="Dosis Light" pitchFamily="2" charset="0"/>
                </a:rPr>
                <a:t>Intelligence </a:t>
              </a:r>
              <a:endParaRPr lang="el-GR" sz="2160" dirty="0">
                <a:solidFill>
                  <a:schemeClr val="bg1"/>
                </a:solidFill>
                <a:latin typeface="Dosis Light" pitchFamily="2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3448BC-3AC5-4D87-8848-4905EAD8C68F}"/>
              </a:ext>
            </a:extLst>
          </p:cNvPr>
          <p:cNvGrpSpPr/>
          <p:nvPr/>
        </p:nvGrpSpPr>
        <p:grpSpPr>
          <a:xfrm>
            <a:off x="31947" y="3829387"/>
            <a:ext cx="4357569" cy="1788967"/>
            <a:chOff x="2954431" y="2046135"/>
            <a:chExt cx="3631307" cy="1490806"/>
          </a:xfrm>
        </p:grpSpPr>
        <p:pic>
          <p:nvPicPr>
            <p:cNvPr id="32" name="Picture 6" descr="Photo">
              <a:extLst>
                <a:ext uri="{FF2B5EF4-FFF2-40B4-BE49-F238E27FC236}">
                  <a16:creationId xmlns:a16="http://schemas.microsoft.com/office/drawing/2014/main" id="{8C046CF6-AA4A-46B6-B6A8-CD80E81048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193"/>
            <a:stretch/>
          </p:blipFill>
          <p:spPr bwMode="auto">
            <a:xfrm>
              <a:off x="2954431" y="2046135"/>
              <a:ext cx="2605241" cy="11799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Novaptech for journalists: press releases, latest articles, ressources |  Novaptech">
              <a:extLst>
                <a:ext uri="{FF2B5EF4-FFF2-40B4-BE49-F238E27FC236}">
                  <a16:creationId xmlns:a16="http://schemas.microsoft.com/office/drawing/2014/main" id="{9CBAAC30-A89F-4998-9216-DBC3FEE5CC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8876" y="2912302"/>
              <a:ext cx="1303594" cy="624639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AA60275-CF05-4306-90CA-7F73DBEF9A19}"/>
                </a:ext>
              </a:extLst>
            </p:cNvPr>
            <p:cNvSpPr/>
            <p:nvPr/>
          </p:nvSpPr>
          <p:spPr>
            <a:xfrm>
              <a:off x="5476726" y="2106969"/>
              <a:ext cx="1109012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60" dirty="0">
                  <a:solidFill>
                    <a:schemeClr val="bg1"/>
                  </a:solidFill>
                  <a:latin typeface="Dosis Light" pitchFamily="2" charset="0"/>
                </a:rPr>
                <a:t>Aptamers </a:t>
              </a:r>
            </a:p>
            <a:p>
              <a:r>
                <a:rPr lang="en-US" sz="2160" dirty="0">
                  <a:solidFill>
                    <a:schemeClr val="bg1"/>
                  </a:solidFill>
                  <a:latin typeface="Dosis Light" pitchFamily="2" charset="0"/>
                </a:rPr>
                <a:t>Bio-probes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867351E-2B00-4EF9-9AE6-20125104932D}"/>
              </a:ext>
            </a:extLst>
          </p:cNvPr>
          <p:cNvGrpSpPr/>
          <p:nvPr/>
        </p:nvGrpSpPr>
        <p:grpSpPr>
          <a:xfrm>
            <a:off x="9603475" y="1414549"/>
            <a:ext cx="4943840" cy="2086592"/>
            <a:chOff x="2905872" y="3557185"/>
            <a:chExt cx="4119867" cy="173882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21B8EAE-B61A-4B08-8081-87569040D284}"/>
                </a:ext>
              </a:extLst>
            </p:cNvPr>
            <p:cNvGrpSpPr/>
            <p:nvPr/>
          </p:nvGrpSpPr>
          <p:grpSpPr>
            <a:xfrm>
              <a:off x="2905872" y="3604548"/>
              <a:ext cx="4119867" cy="1691463"/>
              <a:chOff x="2399708" y="3615822"/>
              <a:chExt cx="4119867" cy="1691463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E564F69-A259-44EC-A087-DF98051719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75" r="16750"/>
              <a:stretch/>
            </p:blipFill>
            <p:spPr>
              <a:xfrm>
                <a:off x="2863532" y="3615822"/>
                <a:ext cx="2064415" cy="955521"/>
              </a:xfrm>
              <a:prstGeom prst="rect">
                <a:avLst/>
              </a:prstGeom>
            </p:spPr>
          </p:pic>
          <p:pic>
            <p:nvPicPr>
              <p:cNvPr id="40" name="Picture 10" descr="University of Eastern Finland - LongITools LongITools">
                <a:extLst>
                  <a:ext uri="{FF2B5EF4-FFF2-40B4-BE49-F238E27FC236}">
                    <a16:creationId xmlns:a16="http://schemas.microsoft.com/office/drawing/2014/main" id="{1E584780-FEDE-4DFB-B6FE-F436F38AD0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t="10907" r="8643" b="13371"/>
              <a:stretch/>
            </p:blipFill>
            <p:spPr bwMode="auto">
              <a:xfrm>
                <a:off x="3429018" y="4373674"/>
                <a:ext cx="1145078" cy="933611"/>
              </a:xfrm>
              <a:prstGeom prst="rect">
                <a:avLst/>
              </a:prstGeom>
              <a:solidFill>
                <a:srgbClr val="FFFFFF"/>
              </a:solidFill>
            </p:spPr>
          </p:pic>
          <p:pic>
            <p:nvPicPr>
              <p:cNvPr id="41" name="Picture 12" descr="Central Institute of Mental Health in Mannheim | ZI: ZI Mannheim">
                <a:extLst>
                  <a:ext uri="{FF2B5EF4-FFF2-40B4-BE49-F238E27FC236}">
                    <a16:creationId xmlns:a16="http://schemas.microsoft.com/office/drawing/2014/main" id="{B3735322-8E48-4898-BB3D-9709992F7B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1447" y="4626994"/>
                <a:ext cx="1898128" cy="624639"/>
              </a:xfrm>
              <a:prstGeom prst="rect">
                <a:avLst/>
              </a:prstGeom>
              <a:solidFill>
                <a:srgbClr val="FFFFFF"/>
              </a:solidFill>
            </p:spPr>
          </p:pic>
          <p:pic>
            <p:nvPicPr>
              <p:cNvPr id="42" name="Picture 2" descr="Αρχική">
                <a:extLst>
                  <a:ext uri="{FF2B5EF4-FFF2-40B4-BE49-F238E27FC236}">
                    <a16:creationId xmlns:a16="http://schemas.microsoft.com/office/drawing/2014/main" id="{6AA12021-6058-4C8F-BA61-AF42A4F2A2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87" b="19428"/>
              <a:stretch/>
            </p:blipFill>
            <p:spPr bwMode="auto">
              <a:xfrm>
                <a:off x="2399708" y="4636748"/>
                <a:ext cx="981958" cy="5762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</p:pic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4AE92CF-2D2E-43C5-8E18-942147BF7314}"/>
                </a:ext>
              </a:extLst>
            </p:cNvPr>
            <p:cNvSpPr/>
            <p:nvPr/>
          </p:nvSpPr>
          <p:spPr>
            <a:xfrm>
              <a:off x="3884089" y="3583816"/>
              <a:ext cx="1145078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160" b="1" dirty="0">
                  <a:solidFill>
                    <a:schemeClr val="bg1"/>
                  </a:solidFill>
                  <a:latin typeface="Dosis Light" pitchFamily="2" charset="0"/>
                </a:rPr>
                <a:t>Biomarkers</a:t>
              </a:r>
              <a:endParaRPr lang="en-US" sz="216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B547A35-670E-463A-B139-37D7CC4E64E5}"/>
                </a:ext>
              </a:extLst>
            </p:cNvPr>
            <p:cNvSpPr/>
            <p:nvPr/>
          </p:nvSpPr>
          <p:spPr>
            <a:xfrm>
              <a:off x="5389435" y="3557185"/>
              <a:ext cx="1150422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60" dirty="0">
                  <a:solidFill>
                    <a:schemeClr val="bg1"/>
                  </a:solidFill>
                  <a:latin typeface="Dosis Light" pitchFamily="2" charset="0"/>
                </a:rPr>
                <a:t>Clinicians / </a:t>
              </a:r>
            </a:p>
            <a:p>
              <a:r>
                <a:rPr lang="en-US" sz="2160" dirty="0">
                  <a:solidFill>
                    <a:schemeClr val="bg1"/>
                  </a:solidFill>
                  <a:latin typeface="Dosis Light" pitchFamily="2" charset="0"/>
                </a:rPr>
                <a:t>HCPs 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1A4E459-C3FA-4D60-8D50-3CA18D5BCDEB}"/>
              </a:ext>
            </a:extLst>
          </p:cNvPr>
          <p:cNvGrpSpPr/>
          <p:nvPr/>
        </p:nvGrpSpPr>
        <p:grpSpPr>
          <a:xfrm>
            <a:off x="332538" y="2041364"/>
            <a:ext cx="3724533" cy="1615944"/>
            <a:chOff x="154198" y="2069776"/>
            <a:chExt cx="3103777" cy="134662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460F829-069C-4C34-894D-830B974E9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198" y="2069776"/>
              <a:ext cx="1908000" cy="13466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5" name="Picture 10" descr="AUTH logo – ARISTOTLE UNIVERSITY OF THESSALONIKI">
              <a:extLst>
                <a:ext uri="{FF2B5EF4-FFF2-40B4-BE49-F238E27FC236}">
                  <a16:creationId xmlns:a16="http://schemas.microsoft.com/office/drawing/2014/main" id="{303EC4F4-8F96-409C-91F4-AAFE08311F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4828" y="2932574"/>
              <a:ext cx="1131873" cy="368618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87F0C41-A446-4BAF-AD6A-9553FD0DA728}"/>
                </a:ext>
              </a:extLst>
            </p:cNvPr>
            <p:cNvSpPr/>
            <p:nvPr/>
          </p:nvSpPr>
          <p:spPr>
            <a:xfrm>
              <a:off x="1936567" y="2085331"/>
              <a:ext cx="1321408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60" dirty="0">
                  <a:solidFill>
                    <a:schemeClr val="bg1"/>
                  </a:solidFill>
                  <a:latin typeface="Dosis Light" pitchFamily="2" charset="0"/>
                </a:rPr>
                <a:t>Nanoparticles</a:t>
              </a:r>
            </a:p>
            <a:p>
              <a:r>
                <a:rPr lang="en-US" sz="2160" dirty="0">
                  <a:solidFill>
                    <a:schemeClr val="bg1"/>
                  </a:solidFill>
                  <a:latin typeface="Dosis Light" pitchFamily="2" charset="0"/>
                </a:rPr>
                <a:t>Biomarkers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13E5572-7A70-4CD0-9A8D-8F88A5752E1F}"/>
              </a:ext>
            </a:extLst>
          </p:cNvPr>
          <p:cNvGrpSpPr/>
          <p:nvPr/>
        </p:nvGrpSpPr>
        <p:grpSpPr>
          <a:xfrm>
            <a:off x="4705844" y="6066408"/>
            <a:ext cx="4329896" cy="2133836"/>
            <a:chOff x="-407847" y="3505562"/>
            <a:chExt cx="3608247" cy="1778197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0A29F9B-4680-42F9-B820-BE568454FB0D}"/>
                </a:ext>
              </a:extLst>
            </p:cNvPr>
            <p:cNvPicPr/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121" b="52468"/>
            <a:stretch/>
          </p:blipFill>
          <p:spPr>
            <a:xfrm>
              <a:off x="-407847" y="3505562"/>
              <a:ext cx="2306997" cy="1183100"/>
            </a:xfrm>
            <a:prstGeom prst="rect">
              <a:avLst/>
            </a:prstGeom>
          </p:spPr>
        </p:pic>
        <p:pic>
          <p:nvPicPr>
            <p:cNvPr id="49" name="Image 1">
              <a:extLst>
                <a:ext uri="{FF2B5EF4-FFF2-40B4-BE49-F238E27FC236}">
                  <a16:creationId xmlns:a16="http://schemas.microsoft.com/office/drawing/2014/main" id="{17364843-B24B-4CB7-AC6D-C0968944D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2229" y="4490871"/>
              <a:ext cx="772036" cy="79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3A3E68A-1DE0-40CC-9428-9A9E166C79F1}"/>
                </a:ext>
              </a:extLst>
            </p:cNvPr>
            <p:cNvSpPr txBox="1"/>
            <p:nvPr/>
          </p:nvSpPr>
          <p:spPr>
            <a:xfrm>
              <a:off x="1885629" y="3582360"/>
              <a:ext cx="1314771" cy="907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160" dirty="0">
                  <a:solidFill>
                    <a:schemeClr val="bg1"/>
                  </a:solidFill>
                  <a:latin typeface="Dosis Light" pitchFamily="2" charset="0"/>
                </a:rPr>
                <a:t>GFETs </a:t>
              </a:r>
            </a:p>
            <a:p>
              <a:r>
                <a:rPr lang="en-US" sz="2160" dirty="0">
                  <a:solidFill>
                    <a:schemeClr val="bg1"/>
                  </a:solidFill>
                  <a:latin typeface="Dosis Light" pitchFamily="2" charset="0"/>
                </a:rPr>
                <a:t>PoC Digital IVDs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5A73AB2-09CB-45FA-B209-976784CC1E5F}"/>
              </a:ext>
            </a:extLst>
          </p:cNvPr>
          <p:cNvGrpSpPr/>
          <p:nvPr/>
        </p:nvGrpSpPr>
        <p:grpSpPr>
          <a:xfrm>
            <a:off x="5399272" y="1972663"/>
            <a:ext cx="3333246" cy="1873240"/>
            <a:chOff x="154198" y="502384"/>
            <a:chExt cx="2777705" cy="1561033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A714B71-277B-489A-B3C8-793068F86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220" y="1268412"/>
              <a:ext cx="694320" cy="68616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5" name="Picture 24" descr="https://www.rcptm.com/wp-content/uploads/2021/03/atomcat-1024x768.jpg">
              <a:extLst>
                <a:ext uri="{FF2B5EF4-FFF2-40B4-BE49-F238E27FC236}">
                  <a16:creationId xmlns:a16="http://schemas.microsoft.com/office/drawing/2014/main" id="{43129F53-AB22-4EA4-BFEB-7B1DE7F64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198" y="632417"/>
              <a:ext cx="1908000" cy="1431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1BA7451-F22A-478B-951B-41D1213599F5}"/>
                </a:ext>
              </a:extLst>
            </p:cNvPr>
            <p:cNvSpPr/>
            <p:nvPr/>
          </p:nvSpPr>
          <p:spPr>
            <a:xfrm>
              <a:off x="1928423" y="502384"/>
              <a:ext cx="1003480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60" dirty="0">
                  <a:solidFill>
                    <a:schemeClr val="bg1"/>
                  </a:solidFill>
                  <a:latin typeface="Dosis Light" pitchFamily="2" charset="0"/>
                </a:rPr>
                <a:t>Graphene</a:t>
              </a:r>
            </a:p>
            <a:p>
              <a:r>
                <a:rPr lang="en-US" sz="2160" dirty="0">
                  <a:solidFill>
                    <a:schemeClr val="bg1"/>
                  </a:solidFill>
                  <a:latin typeface="Dosis Light" pitchFamily="2" charset="0"/>
                </a:rPr>
                <a:t>chemistry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53C2D28-D017-4F9C-8001-5A0150D508B0}"/>
              </a:ext>
            </a:extLst>
          </p:cNvPr>
          <p:cNvGrpSpPr/>
          <p:nvPr/>
        </p:nvGrpSpPr>
        <p:grpSpPr>
          <a:xfrm>
            <a:off x="5296953" y="3896345"/>
            <a:ext cx="3932554" cy="1752331"/>
            <a:chOff x="3074073" y="461032"/>
            <a:chExt cx="3277128" cy="1460276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3DFD6C2-38FE-44A9-97AA-4023F1612F99}"/>
                </a:ext>
              </a:extLst>
            </p:cNvPr>
            <p:cNvGrpSpPr/>
            <p:nvPr/>
          </p:nvGrpSpPr>
          <p:grpSpPr>
            <a:xfrm>
              <a:off x="3074073" y="583683"/>
              <a:ext cx="2881594" cy="1337625"/>
              <a:chOff x="2968425" y="634618"/>
              <a:chExt cx="2881594" cy="1337625"/>
            </a:xfrm>
          </p:grpSpPr>
          <p:pic>
            <p:nvPicPr>
              <p:cNvPr id="60" name="Picture 8" descr="ICN2 - Institut Català de Nanociència i Nanotecnologia">
                <a:extLst>
                  <a:ext uri="{FF2B5EF4-FFF2-40B4-BE49-F238E27FC236}">
                    <a16:creationId xmlns:a16="http://schemas.microsoft.com/office/drawing/2014/main" id="{E451F254-8B1F-4D5D-A6C5-377A6AA418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4050" y="1423066"/>
                <a:ext cx="1305969" cy="478078"/>
              </a:xfrm>
              <a:prstGeom prst="rect">
                <a:avLst/>
              </a:prstGeom>
              <a:solidFill>
                <a:srgbClr val="FFFFFF"/>
              </a:solidFill>
              <a:effectLst/>
            </p:spPr>
          </p:pic>
          <p:pic>
            <p:nvPicPr>
              <p:cNvPr id="61" name="Picture 2" descr="https://icn2.cat/images/NEWS2/20230223_ACS_Sensors.jpeg">
                <a:extLst>
                  <a:ext uri="{FF2B5EF4-FFF2-40B4-BE49-F238E27FC236}">
                    <a16:creationId xmlns:a16="http://schemas.microsoft.com/office/drawing/2014/main" id="{B446FA0F-58D9-466E-A005-7F6BF17F3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8425" y="634618"/>
                <a:ext cx="1742748" cy="133762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E0B6A32-F32C-4F31-BAC9-F2695D2BBE39}"/>
                </a:ext>
              </a:extLst>
            </p:cNvPr>
            <p:cNvSpPr/>
            <p:nvPr/>
          </p:nvSpPr>
          <p:spPr>
            <a:xfrm>
              <a:off x="4755945" y="461032"/>
              <a:ext cx="1595256" cy="9079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60" dirty="0">
                  <a:solidFill>
                    <a:schemeClr val="bg1"/>
                  </a:solidFill>
                  <a:latin typeface="Dosis Light" pitchFamily="2" charset="0"/>
                </a:rPr>
                <a:t>Electrochemical</a:t>
              </a:r>
            </a:p>
            <a:p>
              <a:r>
                <a:rPr lang="en-US" sz="2160" dirty="0">
                  <a:solidFill>
                    <a:schemeClr val="bg1"/>
                  </a:solidFill>
                  <a:latin typeface="Dosis Light" pitchFamily="2" charset="0"/>
                </a:rPr>
                <a:t>Graphene-based</a:t>
              </a:r>
            </a:p>
            <a:p>
              <a:r>
                <a:rPr lang="en-US" sz="2160" dirty="0">
                  <a:solidFill>
                    <a:schemeClr val="bg1"/>
                  </a:solidFill>
                  <a:latin typeface="Dosis Light" pitchFamily="2" charset="0"/>
                </a:rPr>
                <a:t>sensors</a:t>
              </a:r>
            </a:p>
          </p:txBody>
        </p:sp>
      </p:grpSp>
      <p:sp>
        <p:nvSpPr>
          <p:cNvPr id="17" name="Google Shape;3870;p18">
            <a:extLst>
              <a:ext uri="{FF2B5EF4-FFF2-40B4-BE49-F238E27FC236}">
                <a16:creationId xmlns:a16="http://schemas.microsoft.com/office/drawing/2014/main" id="{C126AAC8-75C1-490C-A6AE-8F52B7A67338}"/>
              </a:ext>
            </a:extLst>
          </p:cNvPr>
          <p:cNvSpPr txBox="1">
            <a:spLocks/>
          </p:cNvSpPr>
          <p:nvPr/>
        </p:nvSpPr>
        <p:spPr>
          <a:xfrm>
            <a:off x="159878" y="985321"/>
            <a:ext cx="4229638" cy="102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r>
              <a:rPr lang="en-US" sz="4000" spc="100" dirty="0">
                <a:solidFill>
                  <a:schemeClr val="bg1"/>
                </a:solidFill>
                <a:latin typeface="+mj-lt"/>
              </a:rPr>
              <a:t>The Players</a:t>
            </a:r>
            <a:endParaRPr lang="en-GB" sz="4000" spc="1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820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70;p18">
            <a:extLst>
              <a:ext uri="{FF2B5EF4-FFF2-40B4-BE49-F238E27FC236}">
                <a16:creationId xmlns:a16="http://schemas.microsoft.com/office/drawing/2014/main" id="{C8F57765-61DD-4467-A390-A96D10813224}"/>
              </a:ext>
            </a:extLst>
          </p:cNvPr>
          <p:cNvSpPr txBox="1">
            <a:spLocks/>
          </p:cNvSpPr>
          <p:nvPr/>
        </p:nvSpPr>
        <p:spPr>
          <a:xfrm>
            <a:off x="-23334" y="-32473"/>
            <a:ext cx="5170512" cy="102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r>
              <a:rPr lang="en-US" sz="4000" b="1" spc="1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 Concept 01/02</a:t>
            </a:r>
            <a:endParaRPr lang="en-GB" sz="4000" b="1" spc="100" dirty="0">
              <a:solidFill>
                <a:schemeClr val="bg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1B2FF5-7F3F-D005-F51F-01AAEB9FBADC}"/>
              </a:ext>
            </a:extLst>
          </p:cNvPr>
          <p:cNvSpPr txBox="1"/>
          <p:nvPr/>
        </p:nvSpPr>
        <p:spPr>
          <a:xfrm>
            <a:off x="2001563" y="2656972"/>
            <a:ext cx="12164275" cy="1493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The aptamer embedded in the pad (labelled with a redox molecule and magnetic nanoparticle) binds to the biomarker and a conformational change occurs, revealing the hidden single-stranded DNA. </a:t>
            </a:r>
          </a:p>
        </p:txBody>
      </p:sp>
      <p:grpSp>
        <p:nvGrpSpPr>
          <p:cNvPr id="19" name="Ομάδα 18">
            <a:extLst>
              <a:ext uri="{FF2B5EF4-FFF2-40B4-BE49-F238E27FC236}">
                <a16:creationId xmlns:a16="http://schemas.microsoft.com/office/drawing/2014/main" id="{A9E98314-5C78-7CB3-6A5A-CDF4200BC2C3}"/>
              </a:ext>
            </a:extLst>
          </p:cNvPr>
          <p:cNvGrpSpPr/>
          <p:nvPr/>
        </p:nvGrpSpPr>
        <p:grpSpPr>
          <a:xfrm>
            <a:off x="9633717" y="4404986"/>
            <a:ext cx="4199137" cy="1261455"/>
            <a:chOff x="5542678" y="3291756"/>
            <a:chExt cx="4199137" cy="1261455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27C2B30B-FE5B-0061-F6C5-D9C307D15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2" t="9346" r="52998" b="59125"/>
            <a:stretch/>
          </p:blipFill>
          <p:spPr bwMode="auto">
            <a:xfrm>
              <a:off x="5542678" y="3291756"/>
              <a:ext cx="4199137" cy="126145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" name="Ορθογώνιο 11">
              <a:extLst>
                <a:ext uri="{FF2B5EF4-FFF2-40B4-BE49-F238E27FC236}">
                  <a16:creationId xmlns:a16="http://schemas.microsoft.com/office/drawing/2014/main" id="{9CBAD715-6D8F-5EC3-2CE6-96DAEA5C695A}"/>
                </a:ext>
              </a:extLst>
            </p:cNvPr>
            <p:cNvSpPr/>
            <p:nvPr/>
          </p:nvSpPr>
          <p:spPr>
            <a:xfrm>
              <a:off x="5547332" y="3296409"/>
              <a:ext cx="157779" cy="1052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3" name="Ορθογώνιο 12">
              <a:extLst>
                <a:ext uri="{FF2B5EF4-FFF2-40B4-BE49-F238E27FC236}">
                  <a16:creationId xmlns:a16="http://schemas.microsoft.com/office/drawing/2014/main" id="{65DB40F3-6E7A-FBC7-B716-8FE324EC75F7}"/>
                </a:ext>
              </a:extLst>
            </p:cNvPr>
            <p:cNvSpPr/>
            <p:nvPr/>
          </p:nvSpPr>
          <p:spPr>
            <a:xfrm>
              <a:off x="5547333" y="3878793"/>
              <a:ext cx="108918" cy="1976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22" name="Ομάδα 21">
            <a:extLst>
              <a:ext uri="{FF2B5EF4-FFF2-40B4-BE49-F238E27FC236}">
                <a16:creationId xmlns:a16="http://schemas.microsoft.com/office/drawing/2014/main" id="{9D44E472-FA7D-4A1B-52C2-ED784BB149BF}"/>
              </a:ext>
            </a:extLst>
          </p:cNvPr>
          <p:cNvGrpSpPr/>
          <p:nvPr/>
        </p:nvGrpSpPr>
        <p:grpSpPr>
          <a:xfrm>
            <a:off x="3626101" y="1246665"/>
            <a:ext cx="2429485" cy="1362323"/>
            <a:chOff x="5342678" y="1623227"/>
            <a:chExt cx="2429485" cy="1362323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135998B8-F878-F7C1-E3E6-981A74DCC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6" t="65951" r="71891"/>
            <a:stretch/>
          </p:blipFill>
          <p:spPr bwMode="auto">
            <a:xfrm>
              <a:off x="5342678" y="1623227"/>
              <a:ext cx="2429485" cy="136232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0" name="Ορθογώνιο 19">
              <a:extLst>
                <a:ext uri="{FF2B5EF4-FFF2-40B4-BE49-F238E27FC236}">
                  <a16:creationId xmlns:a16="http://schemas.microsoft.com/office/drawing/2014/main" id="{62D0A4C2-15A2-A5D4-1D58-5C40D41F6534}"/>
                </a:ext>
              </a:extLst>
            </p:cNvPr>
            <p:cNvSpPr/>
            <p:nvPr/>
          </p:nvSpPr>
          <p:spPr>
            <a:xfrm>
              <a:off x="5351765" y="1625234"/>
              <a:ext cx="2409311" cy="811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21" name="Ορθογώνιο 20">
              <a:extLst>
                <a:ext uri="{FF2B5EF4-FFF2-40B4-BE49-F238E27FC236}">
                  <a16:creationId xmlns:a16="http://schemas.microsoft.com/office/drawing/2014/main" id="{F3D86CEF-F2E4-23EC-64CD-4743F3CEC21B}"/>
                </a:ext>
              </a:extLst>
            </p:cNvPr>
            <p:cNvSpPr/>
            <p:nvPr/>
          </p:nvSpPr>
          <p:spPr>
            <a:xfrm>
              <a:off x="6311317" y="1693338"/>
              <a:ext cx="1449759" cy="811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</p:grpSp>
      <p:grpSp>
        <p:nvGrpSpPr>
          <p:cNvPr id="24" name="Ομάδα 23">
            <a:extLst>
              <a:ext uri="{FF2B5EF4-FFF2-40B4-BE49-F238E27FC236}">
                <a16:creationId xmlns:a16="http://schemas.microsoft.com/office/drawing/2014/main" id="{C4EDDF5B-DB20-326C-D587-878A2DB166E5}"/>
              </a:ext>
            </a:extLst>
          </p:cNvPr>
          <p:cNvGrpSpPr/>
          <p:nvPr/>
        </p:nvGrpSpPr>
        <p:grpSpPr>
          <a:xfrm>
            <a:off x="460447" y="2668881"/>
            <a:ext cx="1551483" cy="1325654"/>
            <a:chOff x="6255913" y="3918397"/>
            <a:chExt cx="1551483" cy="1325654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5CB0D02C-EF00-BC4C-54DF-EBFC5133C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5" t="10172" r="82756" b="56694"/>
            <a:stretch/>
          </p:blipFill>
          <p:spPr bwMode="auto">
            <a:xfrm>
              <a:off x="6255913" y="3918397"/>
              <a:ext cx="1551483" cy="132565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" name="Ορθογώνιο 3">
              <a:extLst>
                <a:ext uri="{FF2B5EF4-FFF2-40B4-BE49-F238E27FC236}">
                  <a16:creationId xmlns:a16="http://schemas.microsoft.com/office/drawing/2014/main" id="{0A28A82D-3535-EA88-F460-53A1A7C7173E}"/>
                </a:ext>
              </a:extLst>
            </p:cNvPr>
            <p:cNvSpPr/>
            <p:nvPr/>
          </p:nvSpPr>
          <p:spPr>
            <a:xfrm>
              <a:off x="6255913" y="3918397"/>
              <a:ext cx="333401" cy="83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7" name="Ορθογώνιο 16">
              <a:extLst>
                <a:ext uri="{FF2B5EF4-FFF2-40B4-BE49-F238E27FC236}">
                  <a16:creationId xmlns:a16="http://schemas.microsoft.com/office/drawing/2014/main" id="{F82368EE-63B7-7FD4-AEF6-7873D12B69B6}"/>
                </a:ext>
              </a:extLst>
            </p:cNvPr>
            <p:cNvSpPr/>
            <p:nvPr/>
          </p:nvSpPr>
          <p:spPr>
            <a:xfrm>
              <a:off x="6323071" y="4473537"/>
              <a:ext cx="294412" cy="189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3" name="Ορθογώνιο 22">
              <a:extLst>
                <a:ext uri="{FF2B5EF4-FFF2-40B4-BE49-F238E27FC236}">
                  <a16:creationId xmlns:a16="http://schemas.microsoft.com/office/drawing/2014/main" id="{3D3001A2-B637-A09F-3438-64E36A44A4B8}"/>
                </a:ext>
              </a:extLst>
            </p:cNvPr>
            <p:cNvSpPr/>
            <p:nvPr/>
          </p:nvSpPr>
          <p:spPr>
            <a:xfrm>
              <a:off x="7687893" y="4020065"/>
              <a:ext cx="117335" cy="521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E68F654-8818-92D2-163C-02A1576CB08F}"/>
              </a:ext>
            </a:extLst>
          </p:cNvPr>
          <p:cNvSpPr txBox="1"/>
          <p:nvPr/>
        </p:nvSpPr>
        <p:spPr>
          <a:xfrm>
            <a:off x="6205446" y="1185021"/>
            <a:ext cx="7960392" cy="1493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A paper-based substrate with a sampling pad, detection zone and absorbent pad, the blood sample without any pre-treatment is deposited on the paper.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580397-A8D8-7CB4-B1DC-9CABD30AE90E}"/>
              </a:ext>
            </a:extLst>
          </p:cNvPr>
          <p:cNvSpPr txBox="1"/>
          <p:nvPr/>
        </p:nvSpPr>
        <p:spPr>
          <a:xfrm>
            <a:off x="3605846" y="3816791"/>
            <a:ext cx="5241573" cy="4854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This DNA strand is complementary to that found on the graphene electrodes, so </a:t>
            </a: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only the aptamer bound to the biomarker will bind to the electrode.</a:t>
            </a:r>
          </a:p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The redox marker produces an electrochemical response when an electrical potential is applied, which is proportional to the concentration of biomarkers present in the sample.</a:t>
            </a:r>
          </a:p>
          <a:p>
            <a:pPr algn="just">
              <a:lnSpc>
                <a:spcPct val="130000"/>
              </a:lnSpc>
            </a:pP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9FEC2D-8260-8AB4-D881-D0E02BBC7FCE}"/>
              </a:ext>
            </a:extLst>
          </p:cNvPr>
          <p:cNvSpPr txBox="1"/>
          <p:nvPr/>
        </p:nvSpPr>
        <p:spPr>
          <a:xfrm>
            <a:off x="9580451" y="5767618"/>
            <a:ext cx="4305670" cy="1974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The unchanged aptamers continue on their path to the absorbent pad avoiding non-specific interactions. </a:t>
            </a:r>
            <a:endParaRPr lang="el-GR" sz="2400" dirty="0"/>
          </a:p>
        </p:txBody>
      </p:sp>
      <p:grpSp>
        <p:nvGrpSpPr>
          <p:cNvPr id="32" name="Ομάδα 31">
            <a:extLst>
              <a:ext uri="{FF2B5EF4-FFF2-40B4-BE49-F238E27FC236}">
                <a16:creationId xmlns:a16="http://schemas.microsoft.com/office/drawing/2014/main" id="{4D32BA8D-2A9C-EAF2-AF55-B187AD939C6D}"/>
              </a:ext>
            </a:extLst>
          </p:cNvPr>
          <p:cNvGrpSpPr/>
          <p:nvPr/>
        </p:nvGrpSpPr>
        <p:grpSpPr>
          <a:xfrm>
            <a:off x="403726" y="4252575"/>
            <a:ext cx="3094735" cy="3575146"/>
            <a:chOff x="2837137" y="5066758"/>
            <a:chExt cx="3094735" cy="35751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DB35E9-5C45-6C42-3998-46EC00159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86" t="9214" b="-3832"/>
            <a:stretch/>
          </p:blipFill>
          <p:spPr bwMode="auto">
            <a:xfrm>
              <a:off x="2837137" y="5066758"/>
              <a:ext cx="3094735" cy="357514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1" name="Ορθογώνιο 30">
              <a:extLst>
                <a:ext uri="{FF2B5EF4-FFF2-40B4-BE49-F238E27FC236}">
                  <a16:creationId xmlns:a16="http://schemas.microsoft.com/office/drawing/2014/main" id="{E9867105-0708-DFCC-9DB5-CB2BDFE6D69F}"/>
                </a:ext>
              </a:extLst>
            </p:cNvPr>
            <p:cNvSpPr/>
            <p:nvPr/>
          </p:nvSpPr>
          <p:spPr>
            <a:xfrm>
              <a:off x="4844503" y="5066758"/>
              <a:ext cx="617674" cy="744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53481B1-5CF1-3C8E-4BDF-1127765ED109}"/>
              </a:ext>
            </a:extLst>
          </p:cNvPr>
          <p:cNvSpPr txBox="1"/>
          <p:nvPr/>
        </p:nvSpPr>
        <p:spPr>
          <a:xfrm>
            <a:off x="5666900" y="131677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0FA6C5-2496-09AA-5C46-B26F8C1E3CC5}"/>
              </a:ext>
            </a:extLst>
          </p:cNvPr>
          <p:cNvSpPr txBox="1"/>
          <p:nvPr/>
        </p:nvSpPr>
        <p:spPr>
          <a:xfrm>
            <a:off x="1671772" y="264171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F3CD50-5AEA-954C-8324-AE075E63641F}"/>
              </a:ext>
            </a:extLst>
          </p:cNvPr>
          <p:cNvSpPr txBox="1"/>
          <p:nvPr/>
        </p:nvSpPr>
        <p:spPr>
          <a:xfrm>
            <a:off x="3114210" y="427585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FB0257-C3E7-2F68-E105-60CD61756BA6}"/>
              </a:ext>
            </a:extLst>
          </p:cNvPr>
          <p:cNvSpPr txBox="1"/>
          <p:nvPr/>
        </p:nvSpPr>
        <p:spPr>
          <a:xfrm>
            <a:off x="12560342" y="432892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35" name="Βέλος: Δεξιό 34">
            <a:extLst>
              <a:ext uri="{FF2B5EF4-FFF2-40B4-BE49-F238E27FC236}">
                <a16:creationId xmlns:a16="http://schemas.microsoft.com/office/drawing/2014/main" id="{9A9D8020-3727-2BE8-83FB-E7FC07B4E10F}"/>
              </a:ext>
            </a:extLst>
          </p:cNvPr>
          <p:cNvSpPr/>
          <p:nvPr/>
        </p:nvSpPr>
        <p:spPr>
          <a:xfrm>
            <a:off x="10962166" y="3867264"/>
            <a:ext cx="2047469" cy="461665"/>
          </a:xfrm>
          <a:prstGeom prst="rightArrow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bg1"/>
              </a:solidFill>
            </a:endParaRP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5A7F55F1-2EB3-CB8A-F801-C921E8CFD4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36240" y="70404"/>
            <a:ext cx="1915970" cy="72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A2D4B5-F2C1-7278-C39F-BF019F81D8B9}"/>
              </a:ext>
            </a:extLst>
          </p:cNvPr>
          <p:cNvSpPr txBox="1"/>
          <p:nvPr/>
        </p:nvSpPr>
        <p:spPr>
          <a:xfrm>
            <a:off x="12636240" y="827149"/>
            <a:ext cx="1994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400" dirty="0">
                <a:solidFill>
                  <a:srgbClr val="FFFFFF"/>
                </a:solidFill>
              </a:rPr>
              <a:t>https://2d-biopad.eu/</a:t>
            </a:r>
          </a:p>
        </p:txBody>
      </p:sp>
    </p:spTree>
    <p:extLst>
      <p:ext uri="{BB962C8B-B14F-4D97-AF65-F5344CB8AC3E}">
        <p14:creationId xmlns:p14="http://schemas.microsoft.com/office/powerpoint/2010/main" val="248023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7" grpId="0"/>
      <p:bldP spid="30" grpId="0"/>
      <p:bldP spid="14" grpId="0"/>
      <p:bldP spid="28" grpId="0"/>
      <p:bldP spid="33" grpId="0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824B33C0-317E-C869-255A-84E1E7EAE9BC}"/>
              </a:ext>
            </a:extLst>
          </p:cNvPr>
          <p:cNvSpPr txBox="1"/>
          <p:nvPr/>
        </p:nvSpPr>
        <p:spPr>
          <a:xfrm>
            <a:off x="720257" y="4184546"/>
            <a:ext cx="5881840" cy="245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GB" sz="2400" dirty="0">
                <a:solidFill>
                  <a:schemeClr val="bg1"/>
                </a:solidFill>
                <a:latin typeface="+mj-lt"/>
              </a:rPr>
              <a:t>the 2D-BioPAD cassette/device is then connected to an external device to induce and control the magnetic field along the strip, and a </a:t>
            </a:r>
            <a:r>
              <a:rPr lang="en-GB" sz="2400" dirty="0" err="1">
                <a:solidFill>
                  <a:schemeClr val="bg1"/>
                </a:solidFill>
                <a:latin typeface="+mj-lt"/>
              </a:rPr>
              <a:t>potentiostat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 for the electrochemical measurements.</a:t>
            </a:r>
            <a:endParaRPr lang="el-GR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2CF1A3-FBE5-D03E-C3BE-A89A4836C832}"/>
              </a:ext>
            </a:extLst>
          </p:cNvPr>
          <p:cNvSpPr txBox="1"/>
          <p:nvPr/>
        </p:nvSpPr>
        <p:spPr>
          <a:xfrm>
            <a:off x="7807529" y="5434779"/>
            <a:ext cx="5645888" cy="1974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GB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and finally, a smartphone with a dedicated app for controlling the device and extracting the measurements, offering also the needed visualisation for the end-user.</a:t>
            </a:r>
            <a:endParaRPr lang="el-GR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Wifi and Bluetooth, both wireless, what's the difference? - Welcome IT  professional">
            <a:extLst>
              <a:ext uri="{FF2B5EF4-FFF2-40B4-BE49-F238E27FC236}">
                <a16:creationId xmlns:a16="http://schemas.microsoft.com/office/drawing/2014/main" id="{B5312F8E-BACF-B110-C4C5-26837E29F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468" y="2816193"/>
            <a:ext cx="771944" cy="77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Ομάδα 56">
            <a:extLst>
              <a:ext uri="{FF2B5EF4-FFF2-40B4-BE49-F238E27FC236}">
                <a16:creationId xmlns:a16="http://schemas.microsoft.com/office/drawing/2014/main" id="{C515A84E-C20A-0424-CF09-2E9517417D47}"/>
              </a:ext>
            </a:extLst>
          </p:cNvPr>
          <p:cNvGrpSpPr/>
          <p:nvPr/>
        </p:nvGrpSpPr>
        <p:grpSpPr>
          <a:xfrm>
            <a:off x="8862197" y="3669562"/>
            <a:ext cx="3213716" cy="1615030"/>
            <a:chOff x="9475655" y="2727414"/>
            <a:chExt cx="3213716" cy="1615030"/>
          </a:xfrm>
        </p:grpSpPr>
        <p:pic>
          <p:nvPicPr>
            <p:cNvPr id="50" name="Picture 6">
              <a:extLst>
                <a:ext uri="{FF2B5EF4-FFF2-40B4-BE49-F238E27FC236}">
                  <a16:creationId xmlns:a16="http://schemas.microsoft.com/office/drawing/2014/main" id="{C8D40336-2A5A-F3F6-FE2C-36E7F951B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22" t="59636" r="31533"/>
            <a:stretch/>
          </p:blipFill>
          <p:spPr bwMode="auto">
            <a:xfrm>
              <a:off x="9475655" y="2727414"/>
              <a:ext cx="3213716" cy="161503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2" name="Ορθογώνιο 51">
              <a:extLst>
                <a:ext uri="{FF2B5EF4-FFF2-40B4-BE49-F238E27FC236}">
                  <a16:creationId xmlns:a16="http://schemas.microsoft.com/office/drawing/2014/main" id="{A05B4E39-BC87-4A0D-9D70-3EA7D5345913}"/>
                </a:ext>
              </a:extLst>
            </p:cNvPr>
            <p:cNvSpPr/>
            <p:nvPr/>
          </p:nvSpPr>
          <p:spPr>
            <a:xfrm>
              <a:off x="9839079" y="2766631"/>
              <a:ext cx="340158" cy="28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3" name="Ορθογώνιο 52">
              <a:extLst>
                <a:ext uri="{FF2B5EF4-FFF2-40B4-BE49-F238E27FC236}">
                  <a16:creationId xmlns:a16="http://schemas.microsoft.com/office/drawing/2014/main" id="{0D4CE81D-5AAE-D295-462A-1287754C3905}"/>
                </a:ext>
              </a:extLst>
            </p:cNvPr>
            <p:cNvSpPr/>
            <p:nvPr/>
          </p:nvSpPr>
          <p:spPr>
            <a:xfrm>
              <a:off x="9475655" y="3766608"/>
              <a:ext cx="340158" cy="28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56" name="Ομάδα 55">
            <a:extLst>
              <a:ext uri="{FF2B5EF4-FFF2-40B4-BE49-F238E27FC236}">
                <a16:creationId xmlns:a16="http://schemas.microsoft.com/office/drawing/2014/main" id="{9370F1DF-2ACA-8EE4-B9B3-46B9EA2B6229}"/>
              </a:ext>
            </a:extLst>
          </p:cNvPr>
          <p:cNvGrpSpPr/>
          <p:nvPr/>
        </p:nvGrpSpPr>
        <p:grpSpPr>
          <a:xfrm>
            <a:off x="823828" y="2445020"/>
            <a:ext cx="5778269" cy="1698705"/>
            <a:chOff x="263443" y="2054577"/>
            <a:chExt cx="5778269" cy="1698705"/>
          </a:xfrm>
        </p:grpSpPr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101589BE-5276-5B13-506C-C401B254F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22" t="59636" r="31533"/>
            <a:stretch/>
          </p:blipFill>
          <p:spPr bwMode="auto">
            <a:xfrm>
              <a:off x="2793156" y="2138252"/>
              <a:ext cx="3213716" cy="1615030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38" name="Ομάδα 37">
              <a:extLst>
                <a:ext uri="{FF2B5EF4-FFF2-40B4-BE49-F238E27FC236}">
                  <a16:creationId xmlns:a16="http://schemas.microsoft.com/office/drawing/2014/main" id="{84268EE5-0F25-CE20-1A8D-9F962C4875A6}"/>
                </a:ext>
              </a:extLst>
            </p:cNvPr>
            <p:cNvGrpSpPr/>
            <p:nvPr/>
          </p:nvGrpSpPr>
          <p:grpSpPr>
            <a:xfrm>
              <a:off x="263443" y="2361835"/>
              <a:ext cx="2429485" cy="1362323"/>
              <a:chOff x="5342678" y="1623227"/>
              <a:chExt cx="2429485" cy="1362323"/>
            </a:xfrm>
          </p:grpSpPr>
          <p:pic>
            <p:nvPicPr>
              <p:cNvPr id="39" name="Picture 6">
                <a:extLst>
                  <a:ext uri="{FF2B5EF4-FFF2-40B4-BE49-F238E27FC236}">
                    <a16:creationId xmlns:a16="http://schemas.microsoft.com/office/drawing/2014/main" id="{1FC069CE-99EB-E6ED-8749-C42D92EC7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6" t="65951" r="71891"/>
              <a:stretch/>
            </p:blipFill>
            <p:spPr bwMode="auto">
              <a:xfrm>
                <a:off x="5342678" y="1623227"/>
                <a:ext cx="2429485" cy="136232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40" name="Ορθογώνιο 39">
                <a:extLst>
                  <a:ext uri="{FF2B5EF4-FFF2-40B4-BE49-F238E27FC236}">
                    <a16:creationId xmlns:a16="http://schemas.microsoft.com/office/drawing/2014/main" id="{CA8989DF-9CC5-5374-E407-653364BB8FE5}"/>
                  </a:ext>
                </a:extLst>
              </p:cNvPr>
              <p:cNvSpPr/>
              <p:nvPr/>
            </p:nvSpPr>
            <p:spPr>
              <a:xfrm>
                <a:off x="5351765" y="1625234"/>
                <a:ext cx="2409311" cy="811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41" name="Ορθογώνιο 40">
                <a:extLst>
                  <a:ext uri="{FF2B5EF4-FFF2-40B4-BE49-F238E27FC236}">
                    <a16:creationId xmlns:a16="http://schemas.microsoft.com/office/drawing/2014/main" id="{8C90396D-0FCE-2CE0-AC6A-E4CD1194782F}"/>
                  </a:ext>
                </a:extLst>
              </p:cNvPr>
              <p:cNvSpPr/>
              <p:nvPr/>
            </p:nvSpPr>
            <p:spPr>
              <a:xfrm>
                <a:off x="6311317" y="1693338"/>
                <a:ext cx="1449759" cy="811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DBE149-38F7-295D-EADC-4B4163A7668B}"/>
                </a:ext>
              </a:extLst>
            </p:cNvPr>
            <p:cNvSpPr txBox="1"/>
            <p:nvPr/>
          </p:nvSpPr>
          <p:spPr>
            <a:xfrm>
              <a:off x="5666714" y="2104589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  <a:endParaRPr lang="el-G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2" name="Ορθογώνιο 41">
              <a:extLst>
                <a:ext uri="{FF2B5EF4-FFF2-40B4-BE49-F238E27FC236}">
                  <a16:creationId xmlns:a16="http://schemas.microsoft.com/office/drawing/2014/main" id="{EAFC4D9F-76DE-1613-CA5F-1A6C665B943D}"/>
                </a:ext>
              </a:extLst>
            </p:cNvPr>
            <p:cNvSpPr/>
            <p:nvPr/>
          </p:nvSpPr>
          <p:spPr>
            <a:xfrm>
              <a:off x="3167922" y="2223637"/>
              <a:ext cx="340158" cy="28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47" name="Ορθογώνιο 46">
              <a:extLst>
                <a:ext uri="{FF2B5EF4-FFF2-40B4-BE49-F238E27FC236}">
                  <a16:creationId xmlns:a16="http://schemas.microsoft.com/office/drawing/2014/main" id="{5DE42D6E-F418-697D-B0A3-11EC9F1DA3C0}"/>
                </a:ext>
              </a:extLst>
            </p:cNvPr>
            <p:cNvSpPr/>
            <p:nvPr/>
          </p:nvSpPr>
          <p:spPr>
            <a:xfrm>
              <a:off x="5666714" y="2223637"/>
              <a:ext cx="340158" cy="3426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1C7A471-9616-789A-C093-C821A2C57FA8}"/>
                </a:ext>
              </a:extLst>
            </p:cNvPr>
            <p:cNvSpPr txBox="1"/>
            <p:nvPr/>
          </p:nvSpPr>
          <p:spPr>
            <a:xfrm>
              <a:off x="5648656" y="205457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  <a:endParaRPr lang="el-G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8" name="Ομάδα 57">
            <a:extLst>
              <a:ext uri="{FF2B5EF4-FFF2-40B4-BE49-F238E27FC236}">
                <a16:creationId xmlns:a16="http://schemas.microsoft.com/office/drawing/2014/main" id="{39C27DA2-0459-7D68-FFC3-6C24588EA1A2}"/>
              </a:ext>
            </a:extLst>
          </p:cNvPr>
          <p:cNvGrpSpPr/>
          <p:nvPr/>
        </p:nvGrpSpPr>
        <p:grpSpPr>
          <a:xfrm>
            <a:off x="9081389" y="1986751"/>
            <a:ext cx="2983627" cy="806982"/>
            <a:chOff x="9694847" y="1044603"/>
            <a:chExt cx="2983627" cy="806982"/>
          </a:xfrm>
        </p:grpSpPr>
        <p:grpSp>
          <p:nvGrpSpPr>
            <p:cNvPr id="51" name="Ομάδα 50">
              <a:extLst>
                <a:ext uri="{FF2B5EF4-FFF2-40B4-BE49-F238E27FC236}">
                  <a16:creationId xmlns:a16="http://schemas.microsoft.com/office/drawing/2014/main" id="{5836558D-2A58-DC82-437F-7477FED6CAF0}"/>
                </a:ext>
              </a:extLst>
            </p:cNvPr>
            <p:cNvGrpSpPr/>
            <p:nvPr/>
          </p:nvGrpSpPr>
          <p:grpSpPr>
            <a:xfrm>
              <a:off x="9694847" y="1145064"/>
              <a:ext cx="2930729" cy="706521"/>
              <a:chOff x="1648047" y="4333312"/>
              <a:chExt cx="2930729" cy="706521"/>
            </a:xfrm>
          </p:grpSpPr>
          <p:pic>
            <p:nvPicPr>
              <p:cNvPr id="8" name="Picture 6">
                <a:extLst>
                  <a:ext uri="{FF2B5EF4-FFF2-40B4-BE49-F238E27FC236}">
                    <a16:creationId xmlns:a16="http://schemas.microsoft.com/office/drawing/2014/main" id="{124F1AE8-0916-67B9-B782-2BF00692E5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49" t="43293" r="31533" b="39049"/>
              <a:stretch/>
            </p:blipFill>
            <p:spPr bwMode="auto">
              <a:xfrm>
                <a:off x="1648047" y="4333312"/>
                <a:ext cx="2930729" cy="706521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48" name="Ορθογώνιο 47">
                <a:extLst>
                  <a:ext uri="{FF2B5EF4-FFF2-40B4-BE49-F238E27FC236}">
                    <a16:creationId xmlns:a16="http://schemas.microsoft.com/office/drawing/2014/main" id="{F1A53274-2B41-92C0-3016-66118B1ED928}"/>
                  </a:ext>
                </a:extLst>
              </p:cNvPr>
              <p:cNvSpPr/>
              <p:nvPr/>
            </p:nvSpPr>
            <p:spPr>
              <a:xfrm>
                <a:off x="4238618" y="4365876"/>
                <a:ext cx="340158" cy="3426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49" name="Ορθογώνιο 48">
                <a:extLst>
                  <a:ext uri="{FF2B5EF4-FFF2-40B4-BE49-F238E27FC236}">
                    <a16:creationId xmlns:a16="http://schemas.microsoft.com/office/drawing/2014/main" id="{02353A71-1B56-C418-172A-0F10BF4C27A3}"/>
                  </a:ext>
                </a:extLst>
              </p:cNvPr>
              <p:cNvSpPr/>
              <p:nvPr/>
            </p:nvSpPr>
            <p:spPr>
              <a:xfrm>
                <a:off x="1792279" y="4487592"/>
                <a:ext cx="340158" cy="3426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6C62297-41CD-0175-7EC5-1E999BC0BE6F}"/>
                </a:ext>
              </a:extLst>
            </p:cNvPr>
            <p:cNvSpPr txBox="1"/>
            <p:nvPr/>
          </p:nvSpPr>
          <p:spPr>
            <a:xfrm>
              <a:off x="12285418" y="1044603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</a:t>
              </a:r>
              <a:endParaRPr lang="el-G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Google Shape;3870;p18">
            <a:extLst>
              <a:ext uri="{FF2B5EF4-FFF2-40B4-BE49-F238E27FC236}">
                <a16:creationId xmlns:a16="http://schemas.microsoft.com/office/drawing/2014/main" id="{BB11397D-0C12-1E84-12D4-DE0DFFC131D3}"/>
              </a:ext>
            </a:extLst>
          </p:cNvPr>
          <p:cNvSpPr txBox="1">
            <a:spLocks/>
          </p:cNvSpPr>
          <p:nvPr/>
        </p:nvSpPr>
        <p:spPr>
          <a:xfrm>
            <a:off x="-23334" y="-32473"/>
            <a:ext cx="5170512" cy="102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dk2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r>
              <a:rPr lang="en-US" sz="4000" b="1" spc="1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 Concept 02/02</a:t>
            </a:r>
            <a:endParaRPr lang="en-GB" sz="4000" b="1" spc="100" dirty="0">
              <a:solidFill>
                <a:schemeClr val="bg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4D57467F-5CDF-ED5A-C66C-E80F78BFC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36240" y="70404"/>
            <a:ext cx="1915970" cy="7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7E458-7F7E-C2EF-66B3-6627B87F621D}"/>
              </a:ext>
            </a:extLst>
          </p:cNvPr>
          <p:cNvSpPr txBox="1"/>
          <p:nvPr/>
        </p:nvSpPr>
        <p:spPr>
          <a:xfrm>
            <a:off x="12636240" y="827149"/>
            <a:ext cx="1994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400" dirty="0">
                <a:solidFill>
                  <a:srgbClr val="FFFFFF"/>
                </a:solidFill>
              </a:rPr>
              <a:t>https://2d-biopad.eu/</a:t>
            </a:r>
          </a:p>
        </p:txBody>
      </p:sp>
    </p:spTree>
    <p:extLst>
      <p:ext uri="{BB962C8B-B14F-4D97-AF65-F5344CB8AC3E}">
        <p14:creationId xmlns:p14="http://schemas.microsoft.com/office/powerpoint/2010/main" val="260003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FF7256F-11E4-65D6-1C8B-940A2493C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92"/>
            <a:ext cx="74555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l-GR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WP2 Biomarkers binding and quantitative analysis</a:t>
            </a:r>
            <a:endParaRPr kumimoji="0" lang="en-GB" altLang="el-GR" sz="4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Διάγραμμα 4">
            <a:extLst>
              <a:ext uri="{FF2B5EF4-FFF2-40B4-BE49-F238E27FC236}">
                <a16:creationId xmlns:a16="http://schemas.microsoft.com/office/drawing/2014/main" id="{40E55E09-8DCA-991C-C755-C28AB31A24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6271020"/>
              </p:ext>
            </p:extLst>
          </p:nvPr>
        </p:nvGraphicFramePr>
        <p:xfrm>
          <a:off x="1435100" y="1003300"/>
          <a:ext cx="11607800" cy="6540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raphic 6">
            <a:extLst>
              <a:ext uri="{FF2B5EF4-FFF2-40B4-BE49-F238E27FC236}">
                <a16:creationId xmlns:a16="http://schemas.microsoft.com/office/drawing/2014/main" id="{B9B8316F-70EC-DF3F-625F-C816D8BD6D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36240" y="70404"/>
            <a:ext cx="1915970" cy="7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CAB73E-A6AA-715F-7795-59A6FC1EA2E0}"/>
              </a:ext>
            </a:extLst>
          </p:cNvPr>
          <p:cNvSpPr txBox="1"/>
          <p:nvPr/>
        </p:nvSpPr>
        <p:spPr>
          <a:xfrm>
            <a:off x="12636240" y="827149"/>
            <a:ext cx="1994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400" dirty="0">
                <a:solidFill>
                  <a:srgbClr val="FFFFFF"/>
                </a:solidFill>
              </a:rPr>
              <a:t>https://2d-biopad.eu/</a:t>
            </a:r>
          </a:p>
        </p:txBody>
      </p:sp>
    </p:spTree>
    <p:extLst>
      <p:ext uri="{BB962C8B-B14F-4D97-AF65-F5344CB8AC3E}">
        <p14:creationId xmlns:p14="http://schemas.microsoft.com/office/powerpoint/2010/main" val="1368135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1F921373-C4E2-39FD-3208-5CE2B3D689AC}"/>
              </a:ext>
            </a:extLst>
          </p:cNvPr>
          <p:cNvSpPr txBox="1"/>
          <p:nvPr/>
        </p:nvSpPr>
        <p:spPr>
          <a:xfrm>
            <a:off x="159872" y="4647381"/>
            <a:ext cx="14050688" cy="2882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</a:rPr>
              <a:t>The selection of magnetically responsive nanoparticles is based on the facile tuning under adequate external magnetic fields to be exploited to facilitate sample purification and avoid non-specific signals, as well as to act as flow control at different stages of the bioassay.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</a:rPr>
              <a:t>Electrochemical sensing, i.e. electrical conductivity,  will be achieved by NPs composed of a gold and magnetite. These hybrid NPs will be conjugated with the aptamers which will bind with the specific AD biomarkers. </a:t>
            </a:r>
          </a:p>
        </p:txBody>
      </p:sp>
      <p:pic>
        <p:nvPicPr>
          <p:cNvPr id="33" name="image3.png">
            <a:extLst>
              <a:ext uri="{FF2B5EF4-FFF2-40B4-BE49-F238E27FC236}">
                <a16:creationId xmlns:a16="http://schemas.microsoft.com/office/drawing/2014/main" id="{627C3A8F-F1D1-828A-1732-73D75F7749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0017" r="9830" b="24944"/>
          <a:stretch/>
        </p:blipFill>
        <p:spPr bwMode="auto">
          <a:xfrm>
            <a:off x="7554819" y="852793"/>
            <a:ext cx="6655741" cy="33737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915C360-595B-2817-11B3-14D00ED3FB4B}"/>
              </a:ext>
            </a:extLst>
          </p:cNvPr>
          <p:cNvSpPr txBox="1"/>
          <p:nvPr/>
        </p:nvSpPr>
        <p:spPr>
          <a:xfrm>
            <a:off x="355795" y="1369981"/>
            <a:ext cx="7099772" cy="2435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Biomarkers &amp; Aptamers &amp; NPs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Aptamers are short single-chain nucleic acids which can bind to specific biomarkers of AD with high affinity and specificity for their quantitative detection.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9D4708A-E034-1BC7-A998-60C05CE6D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5510"/>
            <a:ext cx="108941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l-GR" sz="4000" spc="100" dirty="0">
                <a:solidFill>
                  <a:schemeClr val="bg1"/>
                </a:solidFill>
                <a:latin typeface="+mj-lt"/>
              </a:rPr>
              <a:t>WP2</a:t>
            </a:r>
            <a:r>
              <a:rPr kumimoji="0" lang="en-GB" altLang="el-GR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altLang="el-GR" sz="4000" spc="100" dirty="0">
                <a:solidFill>
                  <a:schemeClr val="bg1"/>
                </a:solidFill>
                <a:latin typeface="+mj-lt"/>
              </a:rPr>
              <a:t>Biomarkers binding and quantitative analysis</a:t>
            </a:r>
          </a:p>
        </p:txBody>
      </p:sp>
    </p:spTree>
    <p:extLst>
      <p:ext uri="{BB962C8B-B14F-4D97-AF65-F5344CB8AC3E}">
        <p14:creationId xmlns:p14="http://schemas.microsoft.com/office/powerpoint/2010/main" val="1727357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"/>
          <p:cNvSpPr/>
          <p:nvPr/>
        </p:nvSpPr>
        <p:spPr>
          <a:xfrm>
            <a:off x="1231411" y="1409467"/>
            <a:ext cx="1398389" cy="1072634"/>
          </a:xfrm>
          <a:prstGeom prst="roundRect">
            <a:avLst>
              <a:gd name="adj" fmla="val 8152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3"/>
          <p:cNvSpPr/>
          <p:nvPr/>
        </p:nvSpPr>
        <p:spPr>
          <a:xfrm>
            <a:off x="1433341" y="1763559"/>
            <a:ext cx="132636" cy="36433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869"/>
              </a:lnSpc>
              <a:buNone/>
            </a:pPr>
            <a:r>
              <a:rPr lang="en-US" sz="1913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1</a:t>
            </a:r>
            <a:endParaRPr lang="en-US" sz="1913" dirty="0"/>
          </a:p>
        </p:txBody>
      </p:sp>
      <p:sp>
        <p:nvSpPr>
          <p:cNvPr id="8" name="Text 4"/>
          <p:cNvSpPr/>
          <p:nvPr/>
        </p:nvSpPr>
        <p:spPr>
          <a:xfrm>
            <a:off x="2824110" y="1603777"/>
            <a:ext cx="2208014" cy="27598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173"/>
              </a:lnSpc>
              <a:buNone/>
            </a:pPr>
            <a:r>
              <a:rPr lang="en-US" sz="2800" dirty="0">
                <a:solidFill>
                  <a:srgbClr val="E2E6E9"/>
                </a:solidFill>
                <a:latin typeface="+mj-lt"/>
                <a:ea typeface="adonis-web" pitchFamily="34" charset="-122"/>
                <a:cs typeface="adonis-web" pitchFamily="34" charset="-120"/>
              </a:rPr>
              <a:t>Aptamer Synthesis</a:t>
            </a:r>
            <a:endParaRPr lang="en-US" sz="2800" dirty="0">
              <a:latin typeface="+mj-lt"/>
            </a:endParaRPr>
          </a:p>
        </p:txBody>
      </p:sp>
      <p:sp>
        <p:nvSpPr>
          <p:cNvPr id="9" name="Text 5"/>
          <p:cNvSpPr/>
          <p:nvPr/>
        </p:nvSpPr>
        <p:spPr>
          <a:xfrm>
            <a:off x="2824110" y="1996326"/>
            <a:ext cx="5856208" cy="29146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95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+mj-lt"/>
                <a:ea typeface="adonis-web" pitchFamily="34" charset="-122"/>
                <a:cs typeface="adonis-web" pitchFamily="34" charset="-120"/>
              </a:rPr>
              <a:t>Chemically synthesize the aptamer sequence with desired modifications.</a:t>
            </a:r>
            <a:endParaRPr lang="en-US" sz="2400" dirty="0">
              <a:latin typeface="+mj-lt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2726955" y="2460610"/>
            <a:ext cx="6797993" cy="19407"/>
          </a:xfrm>
          <a:prstGeom prst="roundRect">
            <a:avLst>
              <a:gd name="adj" fmla="val 450561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1231411" y="2579256"/>
            <a:ext cx="2796897" cy="1072634"/>
          </a:xfrm>
          <a:prstGeom prst="roundRect">
            <a:avLst>
              <a:gd name="adj" fmla="val 8152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8"/>
          <p:cNvSpPr/>
          <p:nvPr/>
        </p:nvSpPr>
        <p:spPr>
          <a:xfrm>
            <a:off x="1433341" y="2933348"/>
            <a:ext cx="132636" cy="36433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869"/>
              </a:lnSpc>
              <a:buNone/>
            </a:pPr>
            <a:r>
              <a:rPr lang="en-US" sz="1913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2</a:t>
            </a:r>
            <a:endParaRPr lang="en-US" sz="1913" dirty="0"/>
          </a:p>
        </p:txBody>
      </p:sp>
      <p:sp>
        <p:nvSpPr>
          <p:cNvPr id="14" name="Text 9"/>
          <p:cNvSpPr/>
          <p:nvPr/>
        </p:nvSpPr>
        <p:spPr>
          <a:xfrm>
            <a:off x="4222618" y="2773566"/>
            <a:ext cx="2612350" cy="27598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173"/>
              </a:lnSpc>
              <a:buNone/>
            </a:pPr>
            <a:r>
              <a:rPr lang="en-US" sz="2800" dirty="0">
                <a:solidFill>
                  <a:srgbClr val="E2E6E9"/>
                </a:solidFill>
                <a:latin typeface="+mj-lt"/>
                <a:ea typeface="adonis-web" pitchFamily="34" charset="-122"/>
                <a:cs typeface="adonis-web" pitchFamily="34" charset="-120"/>
              </a:rPr>
              <a:t>Nanoparticle Synthesis</a:t>
            </a:r>
            <a:endParaRPr lang="en-US" sz="2800" dirty="0">
              <a:latin typeface="+mj-lt"/>
            </a:endParaRPr>
          </a:p>
        </p:txBody>
      </p:sp>
      <p:sp>
        <p:nvSpPr>
          <p:cNvPr id="16" name="Text 10"/>
          <p:cNvSpPr/>
          <p:nvPr/>
        </p:nvSpPr>
        <p:spPr>
          <a:xfrm>
            <a:off x="4222618" y="3166115"/>
            <a:ext cx="5177909" cy="29146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95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+mj-lt"/>
                <a:ea typeface="adonis-web" pitchFamily="34" charset="-122"/>
                <a:cs typeface="adonis-web" pitchFamily="34" charset="-120"/>
              </a:rPr>
              <a:t>Produce nanoparticles of uniform size and shape.</a:t>
            </a:r>
            <a:endParaRPr lang="en-US" sz="2400" dirty="0">
              <a:latin typeface="+mj-lt"/>
            </a:endParaRPr>
          </a:p>
        </p:txBody>
      </p:sp>
      <p:sp>
        <p:nvSpPr>
          <p:cNvPr id="18" name="Shape 11"/>
          <p:cNvSpPr/>
          <p:nvPr/>
        </p:nvSpPr>
        <p:spPr>
          <a:xfrm>
            <a:off x="4125463" y="3630399"/>
            <a:ext cx="5399484" cy="19407"/>
          </a:xfrm>
          <a:prstGeom prst="roundRect">
            <a:avLst>
              <a:gd name="adj" fmla="val 450561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2"/>
          <p:cNvSpPr/>
          <p:nvPr/>
        </p:nvSpPr>
        <p:spPr>
          <a:xfrm>
            <a:off x="1231411" y="3749045"/>
            <a:ext cx="4195286" cy="1655564"/>
          </a:xfrm>
          <a:prstGeom prst="roundRect">
            <a:avLst>
              <a:gd name="adj" fmla="val 5282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3"/>
          <p:cNvSpPr/>
          <p:nvPr/>
        </p:nvSpPr>
        <p:spPr>
          <a:xfrm>
            <a:off x="1433341" y="4394602"/>
            <a:ext cx="132636" cy="36433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869"/>
              </a:lnSpc>
              <a:buNone/>
            </a:pPr>
            <a:r>
              <a:rPr lang="en-US" sz="1913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3</a:t>
            </a:r>
            <a:endParaRPr lang="en-US" sz="1913" dirty="0"/>
          </a:p>
        </p:txBody>
      </p:sp>
      <p:sp>
        <p:nvSpPr>
          <p:cNvPr id="22" name="Text 14"/>
          <p:cNvSpPr/>
          <p:nvPr/>
        </p:nvSpPr>
        <p:spPr>
          <a:xfrm>
            <a:off x="5621007" y="3943355"/>
            <a:ext cx="2208014" cy="27598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173"/>
              </a:lnSpc>
              <a:buNone/>
            </a:pPr>
            <a:r>
              <a:rPr lang="en-US" sz="2800" dirty="0">
                <a:solidFill>
                  <a:srgbClr val="E2E6E9"/>
                </a:solidFill>
                <a:latin typeface="+mj-lt"/>
                <a:ea typeface="adonis-web" pitchFamily="34" charset="-122"/>
                <a:cs typeface="adonis-web" pitchFamily="34" charset="-120"/>
              </a:rPr>
              <a:t>Conjugation</a:t>
            </a:r>
            <a:endParaRPr lang="en-US" sz="2800" dirty="0">
              <a:latin typeface="+mj-lt"/>
            </a:endParaRPr>
          </a:p>
        </p:txBody>
      </p:sp>
      <p:sp>
        <p:nvSpPr>
          <p:cNvPr id="23" name="Text 15"/>
          <p:cNvSpPr/>
          <p:nvPr/>
        </p:nvSpPr>
        <p:spPr>
          <a:xfrm>
            <a:off x="5621006" y="4335904"/>
            <a:ext cx="8090396" cy="87439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+mj-lt"/>
                <a:ea typeface="adonis-web" pitchFamily="34" charset="-122"/>
                <a:cs typeface="adonis-web" pitchFamily="34" charset="-120"/>
              </a:rPr>
              <a:t>Attach the aptamer to the gold nanoparticle surface through covalent or non-covalent interactions.</a:t>
            </a:r>
            <a:endParaRPr lang="en-US" sz="2400" dirty="0">
              <a:latin typeface="+mj-lt"/>
            </a:endParaRPr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151D593A-4CB6-0144-67E0-D0AC7476D3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36240" y="70404"/>
            <a:ext cx="1915970" cy="72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332323-F8AE-A8AD-5CE3-08FD45C6A4E0}"/>
              </a:ext>
            </a:extLst>
          </p:cNvPr>
          <p:cNvSpPr txBox="1"/>
          <p:nvPr/>
        </p:nvSpPr>
        <p:spPr>
          <a:xfrm>
            <a:off x="12494983" y="958083"/>
            <a:ext cx="1994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400" dirty="0">
                <a:solidFill>
                  <a:srgbClr val="FFFFFF"/>
                </a:solidFill>
              </a:rPr>
              <a:t>https://2d-biopad.eu/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4F411325-AC7C-31AB-E094-426536472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5510"/>
            <a:ext cx="108941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l-GR" sz="4000" spc="100" dirty="0">
                <a:solidFill>
                  <a:schemeClr val="bg1"/>
                </a:solidFill>
                <a:latin typeface="+mj-lt"/>
              </a:rPr>
              <a:t>WP2</a:t>
            </a:r>
            <a:r>
              <a:rPr kumimoji="0" lang="en-GB" altLang="el-GR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altLang="el-GR" sz="4000" spc="100" dirty="0">
                <a:solidFill>
                  <a:schemeClr val="bg1"/>
                </a:solidFill>
                <a:latin typeface="+mj-lt"/>
              </a:rPr>
              <a:t>Biomarkers binding and quantitative analysis</a:t>
            </a:r>
          </a:p>
        </p:txBody>
      </p:sp>
      <p:sp>
        <p:nvSpPr>
          <p:cNvPr id="2" name="Shape 12">
            <a:extLst>
              <a:ext uri="{FF2B5EF4-FFF2-40B4-BE49-F238E27FC236}">
                <a16:creationId xmlns:a16="http://schemas.microsoft.com/office/drawing/2014/main" id="{9933EEE8-5655-A6DF-F03F-96A511B1F5BB}"/>
              </a:ext>
            </a:extLst>
          </p:cNvPr>
          <p:cNvSpPr/>
          <p:nvPr/>
        </p:nvSpPr>
        <p:spPr>
          <a:xfrm>
            <a:off x="1231410" y="5558910"/>
            <a:ext cx="5286347" cy="1655564"/>
          </a:xfrm>
          <a:prstGeom prst="roundRect">
            <a:avLst>
              <a:gd name="adj" fmla="val 5282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4">
            <a:extLst>
              <a:ext uri="{FF2B5EF4-FFF2-40B4-BE49-F238E27FC236}">
                <a16:creationId xmlns:a16="http://schemas.microsoft.com/office/drawing/2014/main" id="{EDE7B1E6-703D-CC93-9977-F669C3BE3B00}"/>
              </a:ext>
            </a:extLst>
          </p:cNvPr>
          <p:cNvSpPr/>
          <p:nvPr/>
        </p:nvSpPr>
        <p:spPr>
          <a:xfrm>
            <a:off x="6645348" y="5753220"/>
            <a:ext cx="2208014" cy="27598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173"/>
              </a:lnSpc>
              <a:buNone/>
            </a:pPr>
            <a:r>
              <a:rPr lang="en-US" sz="2800" dirty="0">
                <a:solidFill>
                  <a:srgbClr val="E2E6E9"/>
                </a:solidFill>
                <a:latin typeface="+mj-lt"/>
                <a:ea typeface="adonis-web" pitchFamily="34" charset="-122"/>
              </a:rPr>
              <a:t>Binding </a:t>
            </a:r>
          </a:p>
        </p:txBody>
      </p:sp>
      <p:sp>
        <p:nvSpPr>
          <p:cNvPr id="4" name="Text 15">
            <a:extLst>
              <a:ext uri="{FF2B5EF4-FFF2-40B4-BE49-F238E27FC236}">
                <a16:creationId xmlns:a16="http://schemas.microsoft.com/office/drawing/2014/main" id="{46824AEF-05BF-2913-4E88-22929567A7C5}"/>
              </a:ext>
            </a:extLst>
          </p:cNvPr>
          <p:cNvSpPr/>
          <p:nvPr/>
        </p:nvSpPr>
        <p:spPr>
          <a:xfrm>
            <a:off x="6645348" y="6145769"/>
            <a:ext cx="7843795" cy="87439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+mj-lt"/>
                <a:ea typeface="adonis-web" pitchFamily="34" charset="-122"/>
                <a:cs typeface="adonis-web" pitchFamily="34" charset="-120"/>
              </a:rPr>
              <a:t>Binding to specific AD biomarkers by well established cross-linking methodologies for DNA sequences immobilization.</a:t>
            </a:r>
            <a:endParaRPr lang="en-US" sz="2400" dirty="0">
              <a:latin typeface="+mj-lt"/>
            </a:endParaRPr>
          </a:p>
        </p:txBody>
      </p:sp>
      <p:sp>
        <p:nvSpPr>
          <p:cNvPr id="17" name="Shape 11">
            <a:extLst>
              <a:ext uri="{FF2B5EF4-FFF2-40B4-BE49-F238E27FC236}">
                <a16:creationId xmlns:a16="http://schemas.microsoft.com/office/drawing/2014/main" id="{CC12F015-EE83-FC0E-0488-976B7183D2CF}"/>
              </a:ext>
            </a:extLst>
          </p:cNvPr>
          <p:cNvSpPr/>
          <p:nvPr/>
        </p:nvSpPr>
        <p:spPr>
          <a:xfrm>
            <a:off x="5621007" y="5394905"/>
            <a:ext cx="5399484" cy="19407"/>
          </a:xfrm>
          <a:prstGeom prst="roundRect">
            <a:avLst>
              <a:gd name="adj" fmla="val 450561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3">
            <a:extLst>
              <a:ext uri="{FF2B5EF4-FFF2-40B4-BE49-F238E27FC236}">
                <a16:creationId xmlns:a16="http://schemas.microsoft.com/office/drawing/2014/main" id="{B18AC168-1AAD-1FC9-C23F-30C7D23DA5B2}"/>
              </a:ext>
            </a:extLst>
          </p:cNvPr>
          <p:cNvSpPr/>
          <p:nvPr/>
        </p:nvSpPr>
        <p:spPr>
          <a:xfrm>
            <a:off x="1433341" y="6204526"/>
            <a:ext cx="132636" cy="36433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869"/>
              </a:lnSpc>
              <a:buNone/>
            </a:pPr>
            <a:r>
              <a:rPr lang="en-US" sz="1913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4</a:t>
            </a:r>
            <a:endParaRPr lang="en-US" sz="1913" dirty="0"/>
          </a:p>
        </p:txBody>
      </p:sp>
    </p:spTree>
    <p:extLst>
      <p:ext uri="{BB962C8B-B14F-4D97-AF65-F5344CB8AC3E}">
        <p14:creationId xmlns:p14="http://schemas.microsoft.com/office/powerpoint/2010/main" val="2230951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9C4561F-F040-069F-8816-8B71ED2E67D2}"/>
              </a:ext>
            </a:extLst>
          </p:cNvPr>
          <p:cNvSpPr txBox="1">
            <a:spLocks/>
          </p:cNvSpPr>
          <p:nvPr/>
        </p:nvSpPr>
        <p:spPr>
          <a:xfrm>
            <a:off x="121135" y="438126"/>
            <a:ext cx="13986380" cy="196503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Synthesis and Characterization of Magnetite/Au NPs of different sizes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z="2400" i="1" dirty="0">
                <a:solidFill>
                  <a:srgbClr val="FFFF00"/>
                </a:solidFill>
              </a:rPr>
              <a:t>The size of the MNPs is directly reflected to their magnetic response and in turn their interaction with external magnetic fields while may affect specifically and selectively the aptamer immobilization.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1F0B5-56A0-1F63-C886-9BAD447807C2}"/>
              </a:ext>
            </a:extLst>
          </p:cNvPr>
          <p:cNvSpPr txBox="1"/>
          <p:nvPr/>
        </p:nvSpPr>
        <p:spPr>
          <a:xfrm>
            <a:off x="78190" y="3025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n w="3175" cmpd="sng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Task 2.3- Synthesis and characterization of magnetic nanoparticles as carriers and enablers</a:t>
            </a:r>
            <a:endParaRPr lang="el-GR" sz="2400" dirty="0">
              <a:ln w="3175" cmpd="sng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B3EE7A15-080C-F5B4-C63D-E8422EB84C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36240" y="70404"/>
            <a:ext cx="1915970" cy="7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76D3BF-0401-4DF9-C9D2-DFA30845515F}"/>
              </a:ext>
            </a:extLst>
          </p:cNvPr>
          <p:cNvSpPr txBox="1"/>
          <p:nvPr/>
        </p:nvSpPr>
        <p:spPr>
          <a:xfrm>
            <a:off x="12636240" y="827149"/>
            <a:ext cx="1994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400" dirty="0">
                <a:solidFill>
                  <a:srgbClr val="FFFFFF"/>
                </a:solidFill>
              </a:rPr>
              <a:t>https://2d-biopad.eu/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1E439-8D36-A4DB-FC9B-26E1F67E60BF}"/>
              </a:ext>
            </a:extLst>
          </p:cNvPr>
          <p:cNvSpPr txBox="1"/>
          <p:nvPr/>
        </p:nvSpPr>
        <p:spPr>
          <a:xfrm>
            <a:off x="2879401" y="2911328"/>
            <a:ext cx="7373072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Synthesis of magnetite magnetic nanoparticles (MNPs) and their decoration with gold (Au-MNPs).</a:t>
            </a:r>
            <a:r>
              <a:rPr lang="en-US" sz="2400" baseline="300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1</a:t>
            </a:r>
            <a:endParaRPr lang="el-GR" sz="2400" baseline="30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A51EBD-2510-1429-9351-39AD38EF9F50}"/>
              </a:ext>
            </a:extLst>
          </p:cNvPr>
          <p:cNvSpPr txBox="1"/>
          <p:nvPr/>
        </p:nvSpPr>
        <p:spPr>
          <a:xfrm>
            <a:off x="9167212" y="6830692"/>
            <a:ext cx="5630795" cy="1143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aseline="30000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https://doi.org/10.1016/j.colsurfa.2023.131661</a:t>
            </a:r>
          </a:p>
          <a:p>
            <a:pPr>
              <a:lnSpc>
                <a:spcPct val="130000"/>
              </a:lnSpc>
            </a:pPr>
            <a:r>
              <a:rPr lang="en-US" baseline="30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https://doi.org/10.1016/j.snb.2012.01.040)</a:t>
            </a:r>
          </a:p>
          <a:p>
            <a:pPr>
              <a:lnSpc>
                <a:spcPct val="130000"/>
              </a:lnSpc>
            </a:pPr>
            <a:r>
              <a:rPr lang="en-US" baseline="30000" dirty="0">
                <a:solidFill>
                  <a:schemeClr val="bg1"/>
                </a:solidFill>
                <a:latin typeface="+mj-lt"/>
              </a:rPr>
              <a:t>3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https://doi.org/10.3390/magnetochemistry8120185</a:t>
            </a:r>
            <a:endParaRPr lang="el-GR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408585-B2BC-C6FE-39AD-A78695A1FCD5}"/>
              </a:ext>
            </a:extLst>
          </p:cNvPr>
          <p:cNvSpPr txBox="1"/>
          <p:nvPr/>
        </p:nvSpPr>
        <p:spPr>
          <a:xfrm>
            <a:off x="4609538" y="4199055"/>
            <a:ext cx="7373072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2-stage aqueous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coprecipation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method for core (magnetite)/Shell (Gold)  nanoparticles.</a:t>
            </a:r>
            <a:r>
              <a:rPr lang="en-US" sz="2400" kern="100" baseline="300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endParaRPr lang="el-GR" sz="2400" baseline="30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71EE4C-520E-C54B-9D78-DD8FEADEB700}"/>
              </a:ext>
            </a:extLst>
          </p:cNvPr>
          <p:cNvSpPr txBox="1"/>
          <p:nvPr/>
        </p:nvSpPr>
        <p:spPr>
          <a:xfrm>
            <a:off x="3164252" y="5616311"/>
            <a:ext cx="7373072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Partial oxidation of the Fe(II) precursor using hydrogen peroxide in the presence of preformed gold nanoparticles dispersed in the reaction medium.</a:t>
            </a:r>
            <a:r>
              <a:rPr lang="en-US" sz="2400" kern="0" baseline="300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3</a:t>
            </a:r>
            <a:endParaRPr lang="el-GR" sz="2400" baseline="30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8A2BBC20-7E8C-925D-8604-FE4A7C49A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76" y="5170272"/>
            <a:ext cx="2738215" cy="2337572"/>
          </a:xfrm>
          <a:prstGeom prst="rect">
            <a:avLst/>
          </a:prstGeom>
          <a:noFill/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4CF65410-6A27-6E7A-41AE-66ED30303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2610" y="2942398"/>
            <a:ext cx="2397599" cy="2397599"/>
          </a:xfrm>
          <a:prstGeom prst="rect">
            <a:avLst/>
          </a:prstGeom>
          <a:noFill/>
        </p:spPr>
      </p:pic>
      <p:pic>
        <p:nvPicPr>
          <p:cNvPr id="23" name="Picture 21" descr="A diagram of a chemistry experiment&#10;&#10;Description automatically generated">
            <a:extLst>
              <a:ext uri="{FF2B5EF4-FFF2-40B4-BE49-F238E27FC236}">
                <a16:creationId xmlns:a16="http://schemas.microsoft.com/office/drawing/2014/main" id="{773240B6-4D6A-2828-EBD5-69AAA38AD3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7757" t="54716" r="1207" b="16842"/>
          <a:stretch/>
        </p:blipFill>
        <p:spPr bwMode="auto">
          <a:xfrm>
            <a:off x="250191" y="2426676"/>
            <a:ext cx="2397598" cy="22648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803834-0AF2-51BF-4724-65CD9B21CB9A}"/>
              </a:ext>
            </a:extLst>
          </p:cNvPr>
          <p:cNvSpPr txBox="1"/>
          <p:nvPr/>
        </p:nvSpPr>
        <p:spPr>
          <a:xfrm>
            <a:off x="3463601" y="2287813"/>
            <a:ext cx="9172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Gold-magnetite hybrid nanostructures in aqueous media</a:t>
            </a:r>
            <a:r>
              <a:rPr lang="en-US" sz="280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467929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1828</Words>
  <Application>Microsoft Office PowerPoint</Application>
  <PresentationFormat>Προσαρμογή</PresentationFormat>
  <Paragraphs>175</Paragraphs>
  <Slides>15</Slides>
  <Notes>1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23" baseType="lpstr">
      <vt:lpstr>adonis-web</vt:lpstr>
      <vt:lpstr>Aptos</vt:lpstr>
      <vt:lpstr>Arial</vt:lpstr>
      <vt:lpstr>Calibri</vt:lpstr>
      <vt:lpstr>Calibri Light</vt:lpstr>
      <vt:lpstr>Dosis Light</vt:lpstr>
      <vt:lpstr>Montserrat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Mavroeidis Angelakeris</cp:lastModifiedBy>
  <cp:revision>21</cp:revision>
  <dcterms:created xsi:type="dcterms:W3CDTF">2024-06-11T13:59:16Z</dcterms:created>
  <dcterms:modified xsi:type="dcterms:W3CDTF">2024-10-15T21:15:50Z</dcterms:modified>
</cp:coreProperties>
</file>