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9" r:id="rId2"/>
    <p:sldId id="274" r:id="rId3"/>
    <p:sldId id="272" r:id="rId4"/>
    <p:sldId id="264" r:id="rId5"/>
    <p:sldId id="275" r:id="rId6"/>
    <p:sldId id="276" r:id="rId7"/>
    <p:sldId id="277" r:id="rId8"/>
    <p:sldId id="261" r:id="rId9"/>
    <p:sldId id="262" r:id="rId10"/>
    <p:sldId id="263" r:id="rId11"/>
    <p:sldId id="265" r:id="rId12"/>
    <p:sldId id="266" r:id="rId13"/>
    <p:sldId id="268" r:id="rId14"/>
    <p:sldId id="267" r:id="rId15"/>
    <p:sldId id="269" r:id="rId16"/>
    <p:sldId id="270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65036-64B5-4A64-88EC-22AF6A612CE2}" v="5674" dt="2024-11-05T07:50:30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os Katsipis" userId="5f53781e-12ae-4e13-9ac9-913253631007" providerId="ADAL" clId="{65C65036-64B5-4A64-88EC-22AF6A612CE2}"/>
    <pc:docChg chg="undo custSel addSld modSld">
      <pc:chgData name="Georgios Katsipis" userId="5f53781e-12ae-4e13-9ac9-913253631007" providerId="ADAL" clId="{65C65036-64B5-4A64-88EC-22AF6A612CE2}" dt="2024-11-05T07:50:49.911" v="7828" actId="113"/>
      <pc:docMkLst>
        <pc:docMk/>
      </pc:docMkLst>
      <pc:sldChg chg="modSp">
        <pc:chgData name="Georgios Katsipis" userId="5f53781e-12ae-4e13-9ac9-913253631007" providerId="ADAL" clId="{65C65036-64B5-4A64-88EC-22AF6A612CE2}" dt="2024-11-01T09:35:33.906" v="745"/>
        <pc:sldMkLst>
          <pc:docMk/>
          <pc:sldMk cId="2291047160" sldId="259"/>
        </pc:sldMkLst>
        <pc:spChg chg="mod">
          <ac:chgData name="Georgios Katsipis" userId="5f53781e-12ae-4e13-9ac9-913253631007" providerId="ADAL" clId="{65C65036-64B5-4A64-88EC-22AF6A612CE2}" dt="2024-11-01T09:35:33.906" v="745"/>
          <ac:spMkLst>
            <pc:docMk/>
            <pc:sldMk cId="2291047160" sldId="259"/>
            <ac:spMk id="2" creationId="{5EADF343-E49F-7767-4241-F56353972C15}"/>
          </ac:spMkLst>
        </pc:spChg>
        <pc:spChg chg="mod">
          <ac:chgData name="Georgios Katsipis" userId="5f53781e-12ae-4e13-9ac9-913253631007" providerId="ADAL" clId="{65C65036-64B5-4A64-88EC-22AF6A612CE2}" dt="2024-11-01T09:35:33.906" v="745"/>
          <ac:spMkLst>
            <pc:docMk/>
            <pc:sldMk cId="2291047160" sldId="259"/>
            <ac:spMk id="3" creationId="{048DFECF-CFC8-1444-10EA-1CA504213D0B}"/>
          </ac:spMkLst>
        </pc:spChg>
      </pc:sldChg>
      <pc:sldChg chg="delSp modSp new mod">
        <pc:chgData name="Georgios Katsipis" userId="5f53781e-12ae-4e13-9ac9-913253631007" providerId="ADAL" clId="{65C65036-64B5-4A64-88EC-22AF6A612CE2}" dt="2024-11-01T09:30:28.515" v="77" actId="403"/>
        <pc:sldMkLst>
          <pc:docMk/>
          <pc:sldMk cId="3563398246" sldId="260"/>
        </pc:sldMkLst>
        <pc:spChg chg="mod">
          <ac:chgData name="Georgios Katsipis" userId="5f53781e-12ae-4e13-9ac9-913253631007" providerId="ADAL" clId="{65C65036-64B5-4A64-88EC-22AF6A612CE2}" dt="2024-11-01T09:30:28.515" v="77" actId="403"/>
          <ac:spMkLst>
            <pc:docMk/>
            <pc:sldMk cId="3563398246" sldId="260"/>
            <ac:spMk id="2" creationId="{A8E58328-9E83-AACB-7331-61332DE885CE}"/>
          </ac:spMkLst>
        </pc:spChg>
        <pc:spChg chg="del mod">
          <ac:chgData name="Georgios Katsipis" userId="5f53781e-12ae-4e13-9ac9-913253631007" providerId="ADAL" clId="{65C65036-64B5-4A64-88EC-22AF6A612CE2}" dt="2024-11-01T09:30:04.192" v="74" actId="478"/>
          <ac:spMkLst>
            <pc:docMk/>
            <pc:sldMk cId="3563398246" sldId="260"/>
            <ac:spMk id="3" creationId="{C6B7FEA2-7243-69E7-1DF3-AA0E4C68E3C0}"/>
          </ac:spMkLst>
        </pc:spChg>
      </pc:sldChg>
      <pc:sldChg chg="modSp new mod">
        <pc:chgData name="Georgios Katsipis" userId="5f53781e-12ae-4e13-9ac9-913253631007" providerId="ADAL" clId="{65C65036-64B5-4A64-88EC-22AF6A612CE2}" dt="2024-11-05T05:25:39.567" v="7714" actId="20577"/>
        <pc:sldMkLst>
          <pc:docMk/>
          <pc:sldMk cId="3034732214" sldId="261"/>
        </pc:sldMkLst>
        <pc:spChg chg="mod">
          <ac:chgData name="Georgios Katsipis" userId="5f53781e-12ae-4e13-9ac9-913253631007" providerId="ADAL" clId="{65C65036-64B5-4A64-88EC-22AF6A612CE2}" dt="2024-11-05T05:25:39.567" v="7714" actId="20577"/>
          <ac:spMkLst>
            <pc:docMk/>
            <pc:sldMk cId="3034732214" sldId="261"/>
            <ac:spMk id="2" creationId="{F96F8FCB-1B3A-4659-2E55-8E857ED4DE1D}"/>
          </ac:spMkLst>
        </pc:spChg>
        <pc:spChg chg="mod">
          <ac:chgData name="Georgios Katsipis" userId="5f53781e-12ae-4e13-9ac9-913253631007" providerId="ADAL" clId="{65C65036-64B5-4A64-88EC-22AF6A612CE2}" dt="2024-11-01T09:45:40.228" v="1691" actId="20577"/>
          <ac:spMkLst>
            <pc:docMk/>
            <pc:sldMk cId="3034732214" sldId="261"/>
            <ac:spMk id="3" creationId="{10512A1C-5343-66DD-A023-43E72A760FC1}"/>
          </ac:spMkLst>
        </pc:spChg>
      </pc:sldChg>
      <pc:sldChg chg="addSp modSp new mod">
        <pc:chgData name="Georgios Katsipis" userId="5f53781e-12ae-4e13-9ac9-913253631007" providerId="ADAL" clId="{65C65036-64B5-4A64-88EC-22AF6A612CE2}" dt="2024-11-05T04:37:58.081" v="5704" actId="27636"/>
        <pc:sldMkLst>
          <pc:docMk/>
          <pc:sldMk cId="3280029405" sldId="262"/>
        </pc:sldMkLst>
        <pc:spChg chg="mod">
          <ac:chgData name="Georgios Katsipis" userId="5f53781e-12ae-4e13-9ac9-913253631007" providerId="ADAL" clId="{65C65036-64B5-4A64-88EC-22AF6A612CE2}" dt="2024-11-01T09:35:33.906" v="745"/>
          <ac:spMkLst>
            <pc:docMk/>
            <pc:sldMk cId="3280029405" sldId="262"/>
            <ac:spMk id="2" creationId="{F932A72D-72DF-5FF7-4D1C-462DFCBEF01A}"/>
          </ac:spMkLst>
        </pc:spChg>
        <pc:spChg chg="mod">
          <ac:chgData name="Georgios Katsipis" userId="5f53781e-12ae-4e13-9ac9-913253631007" providerId="ADAL" clId="{65C65036-64B5-4A64-88EC-22AF6A612CE2}" dt="2024-11-05T04:37:58.081" v="5704" actId="27636"/>
          <ac:spMkLst>
            <pc:docMk/>
            <pc:sldMk cId="3280029405" sldId="262"/>
            <ac:spMk id="3" creationId="{E208D39B-1A74-6181-5B9A-A5EA654021C1}"/>
          </ac:spMkLst>
        </pc:spChg>
        <pc:picChg chg="add mod modCrop">
          <ac:chgData name="Georgios Katsipis" userId="5f53781e-12ae-4e13-9ac9-913253631007" providerId="ADAL" clId="{65C65036-64B5-4A64-88EC-22AF6A612CE2}" dt="2024-11-01T09:42:39.169" v="1463" actId="1076"/>
          <ac:picMkLst>
            <pc:docMk/>
            <pc:sldMk cId="3280029405" sldId="262"/>
            <ac:picMk id="4" creationId="{3AFA33C6-71D5-6182-EA70-B7F35452B2C6}"/>
          </ac:picMkLst>
        </pc:picChg>
      </pc:sldChg>
      <pc:sldChg chg="addSp modSp new mod">
        <pc:chgData name="Georgios Katsipis" userId="5f53781e-12ae-4e13-9ac9-913253631007" providerId="ADAL" clId="{65C65036-64B5-4A64-88EC-22AF6A612CE2}" dt="2024-11-05T04:48:53.422" v="6144" actId="20577"/>
        <pc:sldMkLst>
          <pc:docMk/>
          <pc:sldMk cId="3243757362" sldId="263"/>
        </pc:sldMkLst>
        <pc:spChg chg="mod">
          <ac:chgData name="Georgios Katsipis" userId="5f53781e-12ae-4e13-9ac9-913253631007" providerId="ADAL" clId="{65C65036-64B5-4A64-88EC-22AF6A612CE2}" dt="2024-11-01T09:45:33.571" v="1688" actId="14100"/>
          <ac:spMkLst>
            <pc:docMk/>
            <pc:sldMk cId="3243757362" sldId="263"/>
            <ac:spMk id="2" creationId="{42EB176C-9FA6-59BC-C018-0DC49ED4DD0E}"/>
          </ac:spMkLst>
        </pc:spChg>
        <pc:spChg chg="mod">
          <ac:chgData name="Georgios Katsipis" userId="5f53781e-12ae-4e13-9ac9-913253631007" providerId="ADAL" clId="{65C65036-64B5-4A64-88EC-22AF6A612CE2}" dt="2024-11-05T04:48:53.422" v="6144" actId="20577"/>
          <ac:spMkLst>
            <pc:docMk/>
            <pc:sldMk cId="3243757362" sldId="263"/>
            <ac:spMk id="3" creationId="{125A0223-7BF8-C963-08F6-5E3456D158CE}"/>
          </ac:spMkLst>
        </pc:spChg>
        <pc:picChg chg="add mod modCrop">
          <ac:chgData name="Georgios Katsipis" userId="5f53781e-12ae-4e13-9ac9-913253631007" providerId="ADAL" clId="{65C65036-64B5-4A64-88EC-22AF6A612CE2}" dt="2024-11-01T09:45:31.210" v="1687" actId="1076"/>
          <ac:picMkLst>
            <pc:docMk/>
            <pc:sldMk cId="3243757362" sldId="263"/>
            <ac:picMk id="4" creationId="{6A9C608A-1E43-0231-E3A9-722E16471854}"/>
          </ac:picMkLst>
        </pc:picChg>
      </pc:sldChg>
      <pc:sldChg chg="addSp delSp modSp new mod">
        <pc:chgData name="Georgios Katsipis" userId="5f53781e-12ae-4e13-9ac9-913253631007" providerId="ADAL" clId="{65C65036-64B5-4A64-88EC-22AF6A612CE2}" dt="2024-11-05T04:49:22.343" v="6159" actId="20577"/>
        <pc:sldMkLst>
          <pc:docMk/>
          <pc:sldMk cId="1987476603" sldId="265"/>
        </pc:sldMkLst>
        <pc:spChg chg="del">
          <ac:chgData name="Georgios Katsipis" userId="5f53781e-12ae-4e13-9ac9-913253631007" providerId="ADAL" clId="{65C65036-64B5-4A64-88EC-22AF6A612CE2}" dt="2024-11-01T10:08:01.724" v="2426" actId="478"/>
          <ac:spMkLst>
            <pc:docMk/>
            <pc:sldMk cId="1987476603" sldId="265"/>
            <ac:spMk id="2" creationId="{30384D3D-9151-B27C-69CF-EDAC9EBBDEA1}"/>
          </ac:spMkLst>
        </pc:spChg>
        <pc:spChg chg="add mod">
          <ac:chgData name="Georgios Katsipis" userId="5f53781e-12ae-4e13-9ac9-913253631007" providerId="ADAL" clId="{65C65036-64B5-4A64-88EC-22AF6A612CE2}" dt="2024-11-05T04:43:51.942" v="6066" actId="14100"/>
          <ac:spMkLst>
            <pc:docMk/>
            <pc:sldMk cId="1987476603" sldId="265"/>
            <ac:spMk id="2" creationId="{70BF277F-E84C-19D6-6ECD-A540EF403ABF}"/>
          </ac:spMkLst>
        </pc:spChg>
        <pc:spChg chg="del">
          <ac:chgData name="Georgios Katsipis" userId="5f53781e-12ae-4e13-9ac9-913253631007" providerId="ADAL" clId="{65C65036-64B5-4A64-88EC-22AF6A612CE2}" dt="2024-11-01T10:07:53.212" v="2422"/>
          <ac:spMkLst>
            <pc:docMk/>
            <pc:sldMk cId="1987476603" sldId="265"/>
            <ac:spMk id="3" creationId="{F88081A7-C1BC-F191-006B-8D98670E2614}"/>
          </ac:spMkLst>
        </pc:spChg>
        <pc:spChg chg="add del mod">
          <ac:chgData name="Georgios Katsipis" userId="5f53781e-12ae-4e13-9ac9-913253631007" providerId="ADAL" clId="{65C65036-64B5-4A64-88EC-22AF6A612CE2}" dt="2024-11-01T10:08:43.762" v="2437"/>
          <ac:spMkLst>
            <pc:docMk/>
            <pc:sldMk cId="1987476603" sldId="265"/>
            <ac:spMk id="6" creationId="{62769BD8-10C9-1005-C6DB-0135AD4177D1}"/>
          </ac:spMkLst>
        </pc:spChg>
        <pc:spChg chg="add mod">
          <ac:chgData name="Georgios Katsipis" userId="5f53781e-12ae-4e13-9ac9-913253631007" providerId="ADAL" clId="{65C65036-64B5-4A64-88EC-22AF6A612CE2}" dt="2024-11-05T04:42:46.471" v="5958" actId="1076"/>
          <ac:spMkLst>
            <pc:docMk/>
            <pc:sldMk cId="1987476603" sldId="265"/>
            <ac:spMk id="7" creationId="{074932B3-E81C-DA7E-1848-66CF00AEEE59}"/>
          </ac:spMkLst>
        </pc:spChg>
        <pc:spChg chg="add mod">
          <ac:chgData name="Georgios Katsipis" userId="5f53781e-12ae-4e13-9ac9-913253631007" providerId="ADAL" clId="{65C65036-64B5-4A64-88EC-22AF6A612CE2}" dt="2024-11-05T04:42:48.796" v="5959" actId="1076"/>
          <ac:spMkLst>
            <pc:docMk/>
            <pc:sldMk cId="1987476603" sldId="265"/>
            <ac:spMk id="8" creationId="{DDFFCCCA-2F31-2E36-E1AD-3FD717D88DBA}"/>
          </ac:spMkLst>
        </pc:spChg>
        <pc:spChg chg="add mod">
          <ac:chgData name="Georgios Katsipis" userId="5f53781e-12ae-4e13-9ac9-913253631007" providerId="ADAL" clId="{65C65036-64B5-4A64-88EC-22AF6A612CE2}" dt="2024-11-05T04:42:30.045" v="5954" actId="1035"/>
          <ac:spMkLst>
            <pc:docMk/>
            <pc:sldMk cId="1987476603" sldId="265"/>
            <ac:spMk id="9" creationId="{7569C3EE-5F1F-B99D-F5C6-D9B545DA0FA4}"/>
          </ac:spMkLst>
        </pc:spChg>
        <pc:spChg chg="add mod">
          <ac:chgData name="Georgios Katsipis" userId="5f53781e-12ae-4e13-9ac9-913253631007" providerId="ADAL" clId="{65C65036-64B5-4A64-88EC-22AF6A612CE2}" dt="2024-11-05T04:49:16.111" v="6158" actId="20577"/>
          <ac:spMkLst>
            <pc:docMk/>
            <pc:sldMk cId="1987476603" sldId="265"/>
            <ac:spMk id="10" creationId="{A1A7F676-70BC-2D0C-C9E4-2A344C1ED440}"/>
          </ac:spMkLst>
        </pc:spChg>
        <pc:spChg chg="add del mod">
          <ac:chgData name="Georgios Katsipis" userId="5f53781e-12ae-4e13-9ac9-913253631007" providerId="ADAL" clId="{65C65036-64B5-4A64-88EC-22AF6A612CE2}" dt="2024-11-05T04:40:15.046" v="5878" actId="478"/>
          <ac:spMkLst>
            <pc:docMk/>
            <pc:sldMk cId="1987476603" sldId="265"/>
            <ac:spMk id="11" creationId="{F91A661A-6F91-A124-5437-AC8EF2E54BFE}"/>
          </ac:spMkLst>
        </pc:spChg>
        <pc:spChg chg="add mod">
          <ac:chgData name="Georgios Katsipis" userId="5f53781e-12ae-4e13-9ac9-913253631007" providerId="ADAL" clId="{65C65036-64B5-4A64-88EC-22AF6A612CE2}" dt="2024-11-05T04:49:22.343" v="6159" actId="20577"/>
          <ac:spMkLst>
            <pc:docMk/>
            <pc:sldMk cId="1987476603" sldId="265"/>
            <ac:spMk id="13" creationId="{FF22C28E-D947-F4B6-97A9-AD37B9087FD1}"/>
          </ac:spMkLst>
        </pc:spChg>
        <pc:picChg chg="add mod modCrop">
          <ac:chgData name="Georgios Katsipis" userId="5f53781e-12ae-4e13-9ac9-913253631007" providerId="ADAL" clId="{65C65036-64B5-4A64-88EC-22AF6A612CE2}" dt="2024-11-05T04:42:30.045" v="5954" actId="1035"/>
          <ac:picMkLst>
            <pc:docMk/>
            <pc:sldMk cId="1987476603" sldId="265"/>
            <ac:picMk id="3" creationId="{1AD8E66E-C9C8-6C52-744C-73D22978488E}"/>
          </ac:picMkLst>
        </pc:picChg>
        <pc:picChg chg="add mod modCrop">
          <ac:chgData name="Georgios Katsipis" userId="5f53781e-12ae-4e13-9ac9-913253631007" providerId="ADAL" clId="{65C65036-64B5-4A64-88EC-22AF6A612CE2}" dt="2024-11-05T04:42:30.045" v="5954" actId="1035"/>
          <ac:picMkLst>
            <pc:docMk/>
            <pc:sldMk cId="1987476603" sldId="265"/>
            <ac:picMk id="5" creationId="{C9FFD046-5545-DED5-5E05-066E1CDD8AA6}"/>
          </ac:picMkLst>
        </pc:picChg>
        <pc:cxnChg chg="add mod">
          <ac:chgData name="Georgios Katsipis" userId="5f53781e-12ae-4e13-9ac9-913253631007" providerId="ADAL" clId="{65C65036-64B5-4A64-88EC-22AF6A612CE2}" dt="2024-11-05T04:42:37.493" v="5956" actId="1076"/>
          <ac:cxnSpMkLst>
            <pc:docMk/>
            <pc:sldMk cId="1987476603" sldId="265"/>
            <ac:cxnSpMk id="6" creationId="{E32B9385-006E-340A-37C6-EC59647AA121}"/>
          </ac:cxnSpMkLst>
        </pc:cxnChg>
      </pc:sldChg>
      <pc:sldChg chg="addSp delSp modSp new mod setBg setClrOvrMap">
        <pc:chgData name="Georgios Katsipis" userId="5f53781e-12ae-4e13-9ac9-913253631007" providerId="ADAL" clId="{65C65036-64B5-4A64-88EC-22AF6A612CE2}" dt="2024-11-05T04:50:00.408" v="6183" actId="20577"/>
        <pc:sldMkLst>
          <pc:docMk/>
          <pc:sldMk cId="4269694965" sldId="266"/>
        </pc:sldMkLst>
        <pc:spChg chg="mod">
          <ac:chgData name="Georgios Katsipis" userId="5f53781e-12ae-4e13-9ac9-913253631007" providerId="ADAL" clId="{65C65036-64B5-4A64-88EC-22AF6A612CE2}" dt="2024-11-01T10:15:37.647" v="2903" actId="14100"/>
          <ac:spMkLst>
            <pc:docMk/>
            <pc:sldMk cId="4269694965" sldId="266"/>
            <ac:spMk id="2" creationId="{A0870187-0504-7439-48F0-1A0DE80FADFF}"/>
          </ac:spMkLst>
        </pc:spChg>
        <pc:spChg chg="del">
          <ac:chgData name="Georgios Katsipis" userId="5f53781e-12ae-4e13-9ac9-913253631007" providerId="ADAL" clId="{65C65036-64B5-4A64-88EC-22AF6A612CE2}" dt="2024-11-01T10:15:05.713" v="2896"/>
          <ac:spMkLst>
            <pc:docMk/>
            <pc:sldMk cId="4269694965" sldId="266"/>
            <ac:spMk id="3" creationId="{EBD50DDC-68E7-E826-23D6-0088B1ABC536}"/>
          </ac:spMkLst>
        </pc:spChg>
        <pc:spChg chg="add mod">
          <ac:chgData name="Georgios Katsipis" userId="5f53781e-12ae-4e13-9ac9-913253631007" providerId="ADAL" clId="{65C65036-64B5-4A64-88EC-22AF6A612CE2}" dt="2024-11-05T04:50:00.408" v="6183" actId="20577"/>
          <ac:spMkLst>
            <pc:docMk/>
            <pc:sldMk cId="4269694965" sldId="266"/>
            <ac:spMk id="5" creationId="{EED4C2BE-92C5-AA1E-DB3F-458344AA2FAC}"/>
          </ac:spMkLst>
        </pc:spChg>
        <pc:spChg chg="mod">
          <ac:chgData name="Georgios Katsipis" userId="5f53781e-12ae-4e13-9ac9-913253631007" providerId="ADAL" clId="{65C65036-64B5-4A64-88EC-22AF6A612CE2}" dt="2024-11-01T10:16:13.963" v="2910" actId="403"/>
          <ac:spMkLst>
            <pc:docMk/>
            <pc:sldMk cId="4269694965" sldId="266"/>
            <ac:spMk id="6" creationId="{6EA74A7B-2F1C-3B2D-0D52-9139A035C9FD}"/>
          </ac:spMkLst>
        </pc:spChg>
        <pc:spChg chg="add del">
          <ac:chgData name="Georgios Katsipis" userId="5f53781e-12ae-4e13-9ac9-913253631007" providerId="ADAL" clId="{65C65036-64B5-4A64-88EC-22AF6A612CE2}" dt="2024-11-01T10:15:11.108" v="2900" actId="26606"/>
          <ac:spMkLst>
            <pc:docMk/>
            <pc:sldMk cId="4269694965" sldId="266"/>
            <ac:spMk id="8" creationId="{06BFBECA-8622-68CC-01DF-8228331602BE}"/>
          </ac:spMkLst>
        </pc:spChg>
        <pc:spChg chg="add del">
          <ac:chgData name="Georgios Katsipis" userId="5f53781e-12ae-4e13-9ac9-913253631007" providerId="ADAL" clId="{65C65036-64B5-4A64-88EC-22AF6A612CE2}" dt="2024-11-01T10:15:11.108" v="2900" actId="26606"/>
          <ac:spMkLst>
            <pc:docMk/>
            <pc:sldMk cId="4269694965" sldId="266"/>
            <ac:spMk id="11" creationId="{1D868099-6145-4BC0-A5EA-74BEF1776BA9}"/>
          </ac:spMkLst>
        </pc:spChg>
        <pc:spChg chg="add del">
          <ac:chgData name="Georgios Katsipis" userId="5f53781e-12ae-4e13-9ac9-913253631007" providerId="ADAL" clId="{65C65036-64B5-4A64-88EC-22AF6A612CE2}" dt="2024-11-01T10:15:11.108" v="2900" actId="26606"/>
          <ac:spMkLst>
            <pc:docMk/>
            <pc:sldMk cId="4269694965" sldId="266"/>
            <ac:spMk id="13" creationId="{CC1026F7-DECB-49B4-A565-518BBA445471}"/>
          </ac:spMkLst>
        </pc:spChg>
        <pc:picChg chg="add mod modCrop">
          <ac:chgData name="Georgios Katsipis" userId="5f53781e-12ae-4e13-9ac9-913253631007" providerId="ADAL" clId="{65C65036-64B5-4A64-88EC-22AF6A612CE2}" dt="2024-11-01T10:15:33.920" v="2902" actId="1076"/>
          <ac:picMkLst>
            <pc:docMk/>
            <pc:sldMk cId="4269694965" sldId="266"/>
            <ac:picMk id="4" creationId="{5834595E-2779-2E3B-8146-EE546ECE667C}"/>
          </ac:picMkLst>
        </pc:picChg>
      </pc:sldChg>
      <pc:sldChg chg="addSp delSp modSp new mod">
        <pc:chgData name="Georgios Katsipis" userId="5f53781e-12ae-4e13-9ac9-913253631007" providerId="ADAL" clId="{65C65036-64B5-4A64-88EC-22AF6A612CE2}" dt="2024-11-05T04:53:27.955" v="6362" actId="33524"/>
        <pc:sldMkLst>
          <pc:docMk/>
          <pc:sldMk cId="571914593" sldId="267"/>
        </pc:sldMkLst>
        <pc:spChg chg="del">
          <ac:chgData name="Georgios Katsipis" userId="5f53781e-12ae-4e13-9ac9-913253631007" providerId="ADAL" clId="{65C65036-64B5-4A64-88EC-22AF6A612CE2}" dt="2024-11-01T10:56:40.320" v="3131" actId="478"/>
          <ac:spMkLst>
            <pc:docMk/>
            <pc:sldMk cId="571914593" sldId="267"/>
            <ac:spMk id="2" creationId="{97F1544E-5D75-A8A6-CBC2-65605EB63919}"/>
          </ac:spMkLst>
        </pc:spChg>
        <pc:spChg chg="del">
          <ac:chgData name="Georgios Katsipis" userId="5f53781e-12ae-4e13-9ac9-913253631007" providerId="ADAL" clId="{65C65036-64B5-4A64-88EC-22AF6A612CE2}" dt="2024-11-01T10:56:40.320" v="3131" actId="478"/>
          <ac:spMkLst>
            <pc:docMk/>
            <pc:sldMk cId="571914593" sldId="267"/>
            <ac:spMk id="3" creationId="{B13E1341-D4C0-EF32-2297-A97FAC2BED4E}"/>
          </ac:spMkLst>
        </pc:spChg>
        <pc:spChg chg="add mod">
          <ac:chgData name="Georgios Katsipis" userId="5f53781e-12ae-4e13-9ac9-913253631007" providerId="ADAL" clId="{65C65036-64B5-4A64-88EC-22AF6A612CE2}" dt="2024-11-05T04:52:09.263" v="6215"/>
          <ac:spMkLst>
            <pc:docMk/>
            <pc:sldMk cId="571914593" sldId="267"/>
            <ac:spMk id="5" creationId="{D7C8D37D-198E-4DD8-BD99-E2789D581523}"/>
          </ac:spMkLst>
        </pc:spChg>
        <pc:spChg chg="add mod">
          <ac:chgData name="Georgios Katsipis" userId="5f53781e-12ae-4e13-9ac9-913253631007" providerId="ADAL" clId="{65C65036-64B5-4A64-88EC-22AF6A612CE2}" dt="2024-11-05T04:52:21.870" v="6219" actId="1076"/>
          <ac:spMkLst>
            <pc:docMk/>
            <pc:sldMk cId="571914593" sldId="267"/>
            <ac:spMk id="7" creationId="{A76F5719-EE25-E7BA-9CF5-6F35B7F0F285}"/>
          </ac:spMkLst>
        </pc:spChg>
        <pc:spChg chg="add mod">
          <ac:chgData name="Georgios Katsipis" userId="5f53781e-12ae-4e13-9ac9-913253631007" providerId="ADAL" clId="{65C65036-64B5-4A64-88EC-22AF6A612CE2}" dt="2024-11-05T04:52:19.197" v="6218" actId="1076"/>
          <ac:spMkLst>
            <pc:docMk/>
            <pc:sldMk cId="571914593" sldId="267"/>
            <ac:spMk id="8" creationId="{59A47BF6-4E57-3FCB-2136-B6CD1A2B9691}"/>
          </ac:spMkLst>
        </pc:spChg>
        <pc:spChg chg="add mod">
          <ac:chgData name="Georgios Katsipis" userId="5f53781e-12ae-4e13-9ac9-913253631007" providerId="ADAL" clId="{65C65036-64B5-4A64-88EC-22AF6A612CE2}" dt="2024-11-05T04:52:27.639" v="6221" actId="1076"/>
          <ac:spMkLst>
            <pc:docMk/>
            <pc:sldMk cId="571914593" sldId="267"/>
            <ac:spMk id="9" creationId="{EB8EDC17-34F4-82B3-A48D-C06820178213}"/>
          </ac:spMkLst>
        </pc:spChg>
        <pc:spChg chg="add mod">
          <ac:chgData name="Georgios Katsipis" userId="5f53781e-12ae-4e13-9ac9-913253631007" providerId="ADAL" clId="{65C65036-64B5-4A64-88EC-22AF6A612CE2}" dt="2024-11-05T04:53:27.955" v="6362" actId="33524"/>
          <ac:spMkLst>
            <pc:docMk/>
            <pc:sldMk cId="571914593" sldId="267"/>
            <ac:spMk id="10" creationId="{18C06C13-AB51-D95B-B4A3-C0B33902A115}"/>
          </ac:spMkLst>
        </pc:spChg>
        <pc:spChg chg="add del mod">
          <ac:chgData name="Georgios Katsipis" userId="5f53781e-12ae-4e13-9ac9-913253631007" providerId="ADAL" clId="{65C65036-64B5-4A64-88EC-22AF6A612CE2}" dt="2024-11-01T11:02:40.160" v="3333" actId="478"/>
          <ac:spMkLst>
            <pc:docMk/>
            <pc:sldMk cId="571914593" sldId="267"/>
            <ac:spMk id="11" creationId="{D3369A02-5814-CF79-D524-5F3BDB9EB2EB}"/>
          </ac:spMkLst>
        </pc:spChg>
        <pc:spChg chg="add mod">
          <ac:chgData name="Georgios Katsipis" userId="5f53781e-12ae-4e13-9ac9-913253631007" providerId="ADAL" clId="{65C65036-64B5-4A64-88EC-22AF6A612CE2}" dt="2024-11-01T10:57:11.493" v="3139"/>
          <ac:spMkLst>
            <pc:docMk/>
            <pc:sldMk cId="571914593" sldId="267"/>
            <ac:spMk id="12" creationId="{2CF2F7E5-1CAD-06F4-63AA-4A630A999703}"/>
          </ac:spMkLst>
        </pc:spChg>
        <pc:picChg chg="add mod modCrop">
          <ac:chgData name="Georgios Katsipis" userId="5f53781e-12ae-4e13-9ac9-913253631007" providerId="ADAL" clId="{65C65036-64B5-4A64-88EC-22AF6A612CE2}" dt="2024-11-05T04:52:15.569" v="6217" actId="1076"/>
          <ac:picMkLst>
            <pc:docMk/>
            <pc:sldMk cId="571914593" sldId="267"/>
            <ac:picMk id="2" creationId="{36C9DE34-71D9-3283-8AAC-868245946427}"/>
          </ac:picMkLst>
        </pc:picChg>
        <pc:picChg chg="add mod modCrop">
          <ac:chgData name="Georgios Katsipis" userId="5f53781e-12ae-4e13-9ac9-913253631007" providerId="ADAL" clId="{65C65036-64B5-4A64-88EC-22AF6A612CE2}" dt="2024-11-05T04:52:13.967" v="6216" actId="1076"/>
          <ac:picMkLst>
            <pc:docMk/>
            <pc:sldMk cId="571914593" sldId="267"/>
            <ac:picMk id="6" creationId="{EBF7D95B-E0CE-EAEE-7BC5-CADDD1166FC8}"/>
          </ac:picMkLst>
        </pc:picChg>
        <pc:cxnChg chg="add mod">
          <ac:chgData name="Georgios Katsipis" userId="5f53781e-12ae-4e13-9ac9-913253631007" providerId="ADAL" clId="{65C65036-64B5-4A64-88EC-22AF6A612CE2}" dt="2024-11-05T04:52:09.263" v="6215"/>
          <ac:cxnSpMkLst>
            <pc:docMk/>
            <pc:sldMk cId="571914593" sldId="267"/>
            <ac:cxnSpMk id="3" creationId="{24EEFDA2-CA8B-DEC0-3C2C-47B7ED0D93D0}"/>
          </ac:cxnSpMkLst>
        </pc:cxnChg>
      </pc:sldChg>
      <pc:sldChg chg="addSp delSp modSp new mod">
        <pc:chgData name="Georgios Katsipis" userId="5f53781e-12ae-4e13-9ac9-913253631007" providerId="ADAL" clId="{65C65036-64B5-4A64-88EC-22AF6A612CE2}" dt="2024-11-05T04:51:01.558" v="6201" actId="1076"/>
        <pc:sldMkLst>
          <pc:docMk/>
          <pc:sldMk cId="1802500547" sldId="268"/>
        </pc:sldMkLst>
        <pc:spChg chg="del">
          <ac:chgData name="Georgios Katsipis" userId="5f53781e-12ae-4e13-9ac9-913253631007" providerId="ADAL" clId="{65C65036-64B5-4A64-88EC-22AF6A612CE2}" dt="2024-11-01T10:59:40.963" v="3148" actId="478"/>
          <ac:spMkLst>
            <pc:docMk/>
            <pc:sldMk cId="1802500547" sldId="268"/>
            <ac:spMk id="2" creationId="{5820B5F3-A1E1-E16B-4BE1-138FA58D60B8}"/>
          </ac:spMkLst>
        </pc:spChg>
        <pc:spChg chg="del">
          <ac:chgData name="Georgios Katsipis" userId="5f53781e-12ae-4e13-9ac9-913253631007" providerId="ADAL" clId="{65C65036-64B5-4A64-88EC-22AF6A612CE2}" dt="2024-11-01T10:58:06.505" v="3142"/>
          <ac:spMkLst>
            <pc:docMk/>
            <pc:sldMk cId="1802500547" sldId="268"/>
            <ac:spMk id="3" creationId="{35B18536-38B9-4804-5CC4-2CD3FD0A3A7A}"/>
          </ac:spMkLst>
        </pc:spChg>
        <pc:spChg chg="add del mod">
          <ac:chgData name="Georgios Katsipis" userId="5f53781e-12ae-4e13-9ac9-913253631007" providerId="ADAL" clId="{65C65036-64B5-4A64-88EC-22AF6A612CE2}" dt="2024-11-01T10:59:38.342" v="3147"/>
          <ac:spMkLst>
            <pc:docMk/>
            <pc:sldMk cId="1802500547" sldId="268"/>
            <ac:spMk id="8" creationId="{2F39BA21-BD58-14AE-5981-4AFFEA7F2234}"/>
          </ac:spMkLst>
        </pc:spChg>
        <pc:spChg chg="mod">
          <ac:chgData name="Georgios Katsipis" userId="5f53781e-12ae-4e13-9ac9-913253631007" providerId="ADAL" clId="{65C65036-64B5-4A64-88EC-22AF6A612CE2}" dt="2024-11-01T10:59:33.884" v="3146"/>
          <ac:spMkLst>
            <pc:docMk/>
            <pc:sldMk cId="1802500547" sldId="268"/>
            <ac:spMk id="10" creationId="{7043C3DF-49F6-1D8F-BC79-4EEDE07F46C1}"/>
          </ac:spMkLst>
        </pc:spChg>
        <pc:spChg chg="mod">
          <ac:chgData name="Georgios Katsipis" userId="5f53781e-12ae-4e13-9ac9-913253631007" providerId="ADAL" clId="{65C65036-64B5-4A64-88EC-22AF6A612CE2}" dt="2024-11-01T10:59:33.884" v="3146"/>
          <ac:spMkLst>
            <pc:docMk/>
            <pc:sldMk cId="1802500547" sldId="268"/>
            <ac:spMk id="12" creationId="{D5DA06CB-A080-05EC-639A-725F63923351}"/>
          </ac:spMkLst>
        </pc:spChg>
        <pc:spChg chg="mod">
          <ac:chgData name="Georgios Katsipis" userId="5f53781e-12ae-4e13-9ac9-913253631007" providerId="ADAL" clId="{65C65036-64B5-4A64-88EC-22AF6A612CE2}" dt="2024-11-01T10:59:33.884" v="3146"/>
          <ac:spMkLst>
            <pc:docMk/>
            <pc:sldMk cId="1802500547" sldId="268"/>
            <ac:spMk id="14" creationId="{FF16019A-1917-89C6-2AEE-7BD493873F15}"/>
          </ac:spMkLst>
        </pc:spChg>
        <pc:spChg chg="mod">
          <ac:chgData name="Georgios Katsipis" userId="5f53781e-12ae-4e13-9ac9-913253631007" providerId="ADAL" clId="{65C65036-64B5-4A64-88EC-22AF6A612CE2}" dt="2024-11-01T10:59:33.884" v="3146"/>
          <ac:spMkLst>
            <pc:docMk/>
            <pc:sldMk cId="1802500547" sldId="268"/>
            <ac:spMk id="15" creationId="{02734146-F13B-1803-4FA8-56712665E7BF}"/>
          </ac:spMkLst>
        </pc:spChg>
        <pc:spChg chg="mod">
          <ac:chgData name="Georgios Katsipis" userId="5f53781e-12ae-4e13-9ac9-913253631007" providerId="ADAL" clId="{65C65036-64B5-4A64-88EC-22AF6A612CE2}" dt="2024-11-01T10:59:33.884" v="3146"/>
          <ac:spMkLst>
            <pc:docMk/>
            <pc:sldMk cId="1802500547" sldId="268"/>
            <ac:spMk id="16" creationId="{D0164CAB-8366-77F0-92E7-676822DF9A96}"/>
          </ac:spMkLst>
        </pc:spChg>
        <pc:spChg chg="mod">
          <ac:chgData name="Georgios Katsipis" userId="5f53781e-12ae-4e13-9ac9-913253631007" providerId="ADAL" clId="{65C65036-64B5-4A64-88EC-22AF6A612CE2}" dt="2024-11-01T10:59:33.884" v="3146"/>
          <ac:spMkLst>
            <pc:docMk/>
            <pc:sldMk cId="1802500547" sldId="268"/>
            <ac:spMk id="18" creationId="{92849EE4-1D18-56F6-26F8-D5F3C2CB5606}"/>
          </ac:spMkLst>
        </pc:spChg>
        <pc:spChg chg="add mod">
          <ac:chgData name="Georgios Katsipis" userId="5f53781e-12ae-4e13-9ac9-913253631007" providerId="ADAL" clId="{65C65036-64B5-4A64-88EC-22AF6A612CE2}" dt="2024-11-05T04:51:01.558" v="6201" actId="1076"/>
          <ac:spMkLst>
            <pc:docMk/>
            <pc:sldMk cId="1802500547" sldId="268"/>
            <ac:spMk id="20" creationId="{3702EB77-9A9B-762B-86FD-C619D05CCDB8}"/>
          </ac:spMkLst>
        </pc:spChg>
        <pc:grpChg chg="add mod">
          <ac:chgData name="Georgios Katsipis" userId="5f53781e-12ae-4e13-9ac9-913253631007" providerId="ADAL" clId="{65C65036-64B5-4A64-88EC-22AF6A612CE2}" dt="2024-11-01T10:59:33.884" v="3146"/>
          <ac:grpSpMkLst>
            <pc:docMk/>
            <pc:sldMk cId="1802500547" sldId="268"/>
            <ac:grpSpMk id="9" creationId="{C63D1B58-91A3-C9CC-DF95-17D8BD37240A}"/>
          </ac:grpSpMkLst>
        </pc:grpChg>
        <pc:graphicFrameChg chg="mod">
          <ac:chgData name="Georgios Katsipis" userId="5f53781e-12ae-4e13-9ac9-913253631007" providerId="ADAL" clId="{65C65036-64B5-4A64-88EC-22AF6A612CE2}" dt="2024-11-01T10:59:33.884" v="3146"/>
          <ac:graphicFrameMkLst>
            <pc:docMk/>
            <pc:sldMk cId="1802500547" sldId="268"/>
            <ac:graphicFrameMk id="17" creationId="{ABEA2BE9-2EDF-6B8A-3348-4F1006D853D1}"/>
          </ac:graphicFrameMkLst>
        </pc:graphicFrameChg>
        <pc:picChg chg="add mod modCrop">
          <ac:chgData name="Georgios Katsipis" userId="5f53781e-12ae-4e13-9ac9-913253631007" providerId="ADAL" clId="{65C65036-64B5-4A64-88EC-22AF6A612CE2}" dt="2024-11-05T04:50:58.919" v="6200" actId="1076"/>
          <ac:picMkLst>
            <pc:docMk/>
            <pc:sldMk cId="1802500547" sldId="268"/>
            <ac:picMk id="2" creationId="{E7C8DF4B-FB40-B520-E34C-B679001C1DC9}"/>
          </ac:picMkLst>
        </pc:picChg>
        <pc:picChg chg="add del mod">
          <ac:chgData name="Georgios Katsipis" userId="5f53781e-12ae-4e13-9ac9-913253631007" providerId="ADAL" clId="{65C65036-64B5-4A64-88EC-22AF6A612CE2}" dt="2024-11-01T10:58:14.810" v="3145" actId="478"/>
          <ac:picMkLst>
            <pc:docMk/>
            <pc:sldMk cId="1802500547" sldId="268"/>
            <ac:picMk id="6" creationId="{D0B070DD-3EC0-8565-0AEB-14731009DA31}"/>
          </ac:picMkLst>
        </pc:picChg>
        <pc:picChg chg="mod">
          <ac:chgData name="Georgios Katsipis" userId="5f53781e-12ae-4e13-9ac9-913253631007" providerId="ADAL" clId="{65C65036-64B5-4A64-88EC-22AF6A612CE2}" dt="2024-11-01T10:59:33.884" v="3146"/>
          <ac:picMkLst>
            <pc:docMk/>
            <pc:sldMk cId="1802500547" sldId="268"/>
            <ac:picMk id="11" creationId="{D3BFDB61-558D-5F36-A532-877FE6FA8BE2}"/>
          </ac:picMkLst>
        </pc:picChg>
        <pc:picChg chg="mod">
          <ac:chgData name="Georgios Katsipis" userId="5f53781e-12ae-4e13-9ac9-913253631007" providerId="ADAL" clId="{65C65036-64B5-4A64-88EC-22AF6A612CE2}" dt="2024-11-01T10:59:33.884" v="3146"/>
          <ac:picMkLst>
            <pc:docMk/>
            <pc:sldMk cId="1802500547" sldId="268"/>
            <ac:picMk id="13" creationId="{D56317C9-D255-A3D0-70E0-07A8B3104907}"/>
          </ac:picMkLst>
        </pc:picChg>
        <pc:picChg chg="add mod modCrop">
          <ac:chgData name="Georgios Katsipis" userId="5f53781e-12ae-4e13-9ac9-913253631007" providerId="ADAL" clId="{65C65036-64B5-4A64-88EC-22AF6A612CE2}" dt="2024-11-05T04:50:53.428" v="6199" actId="732"/>
          <ac:picMkLst>
            <pc:docMk/>
            <pc:sldMk cId="1802500547" sldId="268"/>
            <ac:picMk id="19" creationId="{84BCB83D-34D6-4190-6230-6EAF93C295EB}"/>
          </ac:picMkLst>
        </pc:picChg>
      </pc:sldChg>
      <pc:sldChg chg="addSp delSp modSp new mod">
        <pc:chgData name="Georgios Katsipis" userId="5f53781e-12ae-4e13-9ac9-913253631007" providerId="ADAL" clId="{65C65036-64B5-4A64-88EC-22AF6A612CE2}" dt="2024-11-05T04:53:59.393" v="6391" actId="20577"/>
        <pc:sldMkLst>
          <pc:docMk/>
          <pc:sldMk cId="684071808" sldId="269"/>
        </pc:sldMkLst>
        <pc:spChg chg="mod">
          <ac:chgData name="Georgios Katsipis" userId="5f53781e-12ae-4e13-9ac9-913253631007" providerId="ADAL" clId="{65C65036-64B5-4A64-88EC-22AF6A612CE2}" dt="2024-11-01T11:05:15.037" v="3478" actId="20577"/>
          <ac:spMkLst>
            <pc:docMk/>
            <pc:sldMk cId="684071808" sldId="269"/>
            <ac:spMk id="2" creationId="{AEAE677D-C397-334D-A10E-861FD74A2024}"/>
          </ac:spMkLst>
        </pc:spChg>
        <pc:spChg chg="del">
          <ac:chgData name="Georgios Katsipis" userId="5f53781e-12ae-4e13-9ac9-913253631007" providerId="ADAL" clId="{65C65036-64B5-4A64-88EC-22AF6A612CE2}" dt="2024-11-01T11:04:45.837" v="3422" actId="478"/>
          <ac:spMkLst>
            <pc:docMk/>
            <pc:sldMk cId="684071808" sldId="269"/>
            <ac:spMk id="3" creationId="{35FFDF08-30A1-66A5-7012-F4EB3E81A10E}"/>
          </ac:spMkLst>
        </pc:spChg>
        <pc:spChg chg="add mod">
          <ac:chgData name="Georgios Katsipis" userId="5f53781e-12ae-4e13-9ac9-913253631007" providerId="ADAL" clId="{65C65036-64B5-4A64-88EC-22AF6A612CE2}" dt="2024-11-05T04:53:59.393" v="6391" actId="20577"/>
          <ac:spMkLst>
            <pc:docMk/>
            <pc:sldMk cId="684071808" sldId="269"/>
            <ac:spMk id="7" creationId="{87EBAB67-F99F-08E5-CAA9-C5431422DA99}"/>
          </ac:spMkLst>
        </pc:spChg>
        <pc:graphicFrameChg chg="add mod">
          <ac:chgData name="Georgios Katsipis" userId="5f53781e-12ae-4e13-9ac9-913253631007" providerId="ADAL" clId="{65C65036-64B5-4A64-88EC-22AF6A612CE2}" dt="2024-11-01T11:06:14.798" v="3488" actId="1076"/>
          <ac:graphicFrameMkLst>
            <pc:docMk/>
            <pc:sldMk cId="684071808" sldId="269"/>
            <ac:graphicFrameMk id="5" creationId="{DBD54392-4C47-B89B-624B-FC4273A757F8}"/>
          </ac:graphicFrameMkLst>
        </pc:graphicFrameChg>
        <pc:graphicFrameChg chg="add mod">
          <ac:chgData name="Georgios Katsipis" userId="5f53781e-12ae-4e13-9ac9-913253631007" providerId="ADAL" clId="{65C65036-64B5-4A64-88EC-22AF6A612CE2}" dt="2024-11-01T11:06:16.802" v="3489" actId="1076"/>
          <ac:graphicFrameMkLst>
            <pc:docMk/>
            <pc:sldMk cId="684071808" sldId="269"/>
            <ac:graphicFrameMk id="6" creationId="{89A291BC-0DFA-ACC5-84D0-68F250E6AF6F}"/>
          </ac:graphicFrameMkLst>
        </pc:graphicFrameChg>
      </pc:sldChg>
      <pc:sldChg chg="addSp delSp modSp new mod">
        <pc:chgData name="Georgios Katsipis" userId="5f53781e-12ae-4e13-9ac9-913253631007" providerId="ADAL" clId="{65C65036-64B5-4A64-88EC-22AF6A612CE2}" dt="2024-11-05T04:54:39.728" v="6429" actId="20577"/>
        <pc:sldMkLst>
          <pc:docMk/>
          <pc:sldMk cId="1639146689" sldId="270"/>
        </pc:sldMkLst>
        <pc:spChg chg="mod">
          <ac:chgData name="Georgios Katsipis" userId="5f53781e-12ae-4e13-9ac9-913253631007" providerId="ADAL" clId="{65C65036-64B5-4A64-88EC-22AF6A612CE2}" dt="2024-11-01T11:11:18.878" v="3940" actId="20577"/>
          <ac:spMkLst>
            <pc:docMk/>
            <pc:sldMk cId="1639146689" sldId="270"/>
            <ac:spMk id="2" creationId="{91540481-9CC4-5C8E-D531-8432C59669CA}"/>
          </ac:spMkLst>
        </pc:spChg>
        <pc:spChg chg="del">
          <ac:chgData name="Georgios Katsipis" userId="5f53781e-12ae-4e13-9ac9-913253631007" providerId="ADAL" clId="{65C65036-64B5-4A64-88EC-22AF6A612CE2}" dt="2024-11-01T11:11:51.439" v="3942"/>
          <ac:spMkLst>
            <pc:docMk/>
            <pc:sldMk cId="1639146689" sldId="270"/>
            <ac:spMk id="3" creationId="{BEE14F0E-2331-3AD7-F54E-BA028DBD1539}"/>
          </ac:spMkLst>
        </pc:spChg>
        <pc:spChg chg="mod">
          <ac:chgData name="Georgios Katsipis" userId="5f53781e-12ae-4e13-9ac9-913253631007" providerId="ADAL" clId="{65C65036-64B5-4A64-88EC-22AF6A612CE2}" dt="2024-11-01T11:11:46.346" v="3941"/>
          <ac:spMkLst>
            <pc:docMk/>
            <pc:sldMk cId="1639146689" sldId="270"/>
            <ac:spMk id="7" creationId="{C4165A25-9A5A-5CAB-95D0-7156C0134CB6}"/>
          </ac:spMkLst>
        </pc:spChg>
        <pc:spChg chg="mod">
          <ac:chgData name="Georgios Katsipis" userId="5f53781e-12ae-4e13-9ac9-913253631007" providerId="ADAL" clId="{65C65036-64B5-4A64-88EC-22AF6A612CE2}" dt="2024-11-01T11:11:46.346" v="3941"/>
          <ac:spMkLst>
            <pc:docMk/>
            <pc:sldMk cId="1639146689" sldId="270"/>
            <ac:spMk id="9" creationId="{EA2B3D74-E07F-AC74-69F0-394AA18991B2}"/>
          </ac:spMkLst>
        </pc:spChg>
        <pc:spChg chg="mod">
          <ac:chgData name="Georgios Katsipis" userId="5f53781e-12ae-4e13-9ac9-913253631007" providerId="ADAL" clId="{65C65036-64B5-4A64-88EC-22AF6A612CE2}" dt="2024-11-01T11:11:46.346" v="3941"/>
          <ac:spMkLst>
            <pc:docMk/>
            <pc:sldMk cId="1639146689" sldId="270"/>
            <ac:spMk id="10" creationId="{C34A5CA2-FFFB-FA5D-EB69-44D0E5CDE317}"/>
          </ac:spMkLst>
        </pc:spChg>
        <pc:spChg chg="mod">
          <ac:chgData name="Georgios Katsipis" userId="5f53781e-12ae-4e13-9ac9-913253631007" providerId="ADAL" clId="{65C65036-64B5-4A64-88EC-22AF6A612CE2}" dt="2024-11-01T11:11:46.346" v="3941"/>
          <ac:spMkLst>
            <pc:docMk/>
            <pc:sldMk cId="1639146689" sldId="270"/>
            <ac:spMk id="11" creationId="{196017C3-A318-A49D-B5B2-5F3E479875AD}"/>
          </ac:spMkLst>
        </pc:spChg>
        <pc:spChg chg="mod">
          <ac:chgData name="Georgios Katsipis" userId="5f53781e-12ae-4e13-9ac9-913253631007" providerId="ADAL" clId="{65C65036-64B5-4A64-88EC-22AF6A612CE2}" dt="2024-11-01T11:11:46.346" v="3941"/>
          <ac:spMkLst>
            <pc:docMk/>
            <pc:sldMk cId="1639146689" sldId="270"/>
            <ac:spMk id="12" creationId="{4E0C8E20-422A-D822-FA91-917FA9838C9F}"/>
          </ac:spMkLst>
        </pc:spChg>
        <pc:spChg chg="mod">
          <ac:chgData name="Georgios Katsipis" userId="5f53781e-12ae-4e13-9ac9-913253631007" providerId="ADAL" clId="{65C65036-64B5-4A64-88EC-22AF6A612CE2}" dt="2024-11-01T11:12:45.444" v="3946"/>
          <ac:spMkLst>
            <pc:docMk/>
            <pc:sldMk cId="1639146689" sldId="270"/>
            <ac:spMk id="19" creationId="{047F4D50-D78D-795B-7B7F-6522137545DA}"/>
          </ac:spMkLst>
        </pc:spChg>
        <pc:spChg chg="mod">
          <ac:chgData name="Georgios Katsipis" userId="5f53781e-12ae-4e13-9ac9-913253631007" providerId="ADAL" clId="{65C65036-64B5-4A64-88EC-22AF6A612CE2}" dt="2024-11-01T11:12:45.444" v="3946"/>
          <ac:spMkLst>
            <pc:docMk/>
            <pc:sldMk cId="1639146689" sldId="270"/>
            <ac:spMk id="20" creationId="{4C4D4E7F-4D25-F4B8-D598-585DA6986E22}"/>
          </ac:spMkLst>
        </pc:spChg>
        <pc:spChg chg="mod">
          <ac:chgData name="Georgios Katsipis" userId="5f53781e-12ae-4e13-9ac9-913253631007" providerId="ADAL" clId="{65C65036-64B5-4A64-88EC-22AF6A612CE2}" dt="2024-11-01T11:12:45.444" v="3946"/>
          <ac:spMkLst>
            <pc:docMk/>
            <pc:sldMk cId="1639146689" sldId="270"/>
            <ac:spMk id="22" creationId="{B67362B7-D432-C9C0-8496-5EB1B9B73261}"/>
          </ac:spMkLst>
        </pc:spChg>
        <pc:spChg chg="mod">
          <ac:chgData name="Georgios Katsipis" userId="5f53781e-12ae-4e13-9ac9-913253631007" providerId="ADAL" clId="{65C65036-64B5-4A64-88EC-22AF6A612CE2}" dt="2024-11-01T11:12:45.444" v="3946"/>
          <ac:spMkLst>
            <pc:docMk/>
            <pc:sldMk cId="1639146689" sldId="270"/>
            <ac:spMk id="23" creationId="{0FB20ECF-81B3-DA7E-E0C7-F0E1894B0F15}"/>
          </ac:spMkLst>
        </pc:spChg>
        <pc:spChg chg="add mod">
          <ac:chgData name="Georgios Katsipis" userId="5f53781e-12ae-4e13-9ac9-913253631007" providerId="ADAL" clId="{65C65036-64B5-4A64-88EC-22AF6A612CE2}" dt="2024-11-05T04:54:39.728" v="6429" actId="20577"/>
          <ac:spMkLst>
            <pc:docMk/>
            <pc:sldMk cId="1639146689" sldId="270"/>
            <ac:spMk id="26" creationId="{BD5330CE-6FB1-6DEF-B61F-BE61E7C49FDE}"/>
          </ac:spMkLst>
        </pc:spChg>
        <pc:grpChg chg="add mod">
          <ac:chgData name="Georgios Katsipis" userId="5f53781e-12ae-4e13-9ac9-913253631007" providerId="ADAL" clId="{65C65036-64B5-4A64-88EC-22AF6A612CE2}" dt="2024-11-01T11:11:46.346" v="3941"/>
          <ac:grpSpMkLst>
            <pc:docMk/>
            <pc:sldMk cId="1639146689" sldId="270"/>
            <ac:grpSpMk id="5" creationId="{FCA71151-E98D-1304-B3B9-A14BD3E800FF}"/>
          </ac:grpSpMkLst>
        </pc:grpChg>
        <pc:grpChg chg="mod">
          <ac:chgData name="Georgios Katsipis" userId="5f53781e-12ae-4e13-9ac9-913253631007" providerId="ADAL" clId="{65C65036-64B5-4A64-88EC-22AF6A612CE2}" dt="2024-11-01T11:11:46.346" v="3941"/>
          <ac:grpSpMkLst>
            <pc:docMk/>
            <pc:sldMk cId="1639146689" sldId="270"/>
            <ac:grpSpMk id="6" creationId="{7FEC87EE-7D51-256B-F4A1-853EEFD53A42}"/>
          </ac:grpSpMkLst>
        </pc:grpChg>
        <pc:grpChg chg="add mod">
          <ac:chgData name="Georgios Katsipis" userId="5f53781e-12ae-4e13-9ac9-913253631007" providerId="ADAL" clId="{65C65036-64B5-4A64-88EC-22AF6A612CE2}" dt="2024-11-01T11:12:45.444" v="3946"/>
          <ac:grpSpMkLst>
            <pc:docMk/>
            <pc:sldMk cId="1639146689" sldId="270"/>
            <ac:grpSpMk id="15" creationId="{D09DFF9D-8E00-F486-32DB-EEBC708E4DC1}"/>
          </ac:grpSpMkLst>
        </pc:grpChg>
        <pc:grpChg chg="mod">
          <ac:chgData name="Georgios Katsipis" userId="5f53781e-12ae-4e13-9ac9-913253631007" providerId="ADAL" clId="{65C65036-64B5-4A64-88EC-22AF6A612CE2}" dt="2024-11-01T11:12:45.444" v="3946"/>
          <ac:grpSpMkLst>
            <pc:docMk/>
            <pc:sldMk cId="1639146689" sldId="270"/>
            <ac:grpSpMk id="16" creationId="{FC4EECE6-A5F7-D573-B7AB-BE677B57C35F}"/>
          </ac:grpSpMkLst>
        </pc:grpChg>
        <pc:grpChg chg="mod">
          <ac:chgData name="Georgios Katsipis" userId="5f53781e-12ae-4e13-9ac9-913253631007" providerId="ADAL" clId="{65C65036-64B5-4A64-88EC-22AF6A612CE2}" dt="2024-11-01T11:12:45.444" v="3946"/>
          <ac:grpSpMkLst>
            <pc:docMk/>
            <pc:sldMk cId="1639146689" sldId="270"/>
            <ac:grpSpMk id="18" creationId="{ECD51A0F-E751-148F-7E69-F8B5D1DC7CE5}"/>
          </ac:grpSpMkLst>
        </pc:grpChg>
        <pc:graphicFrameChg chg="mod">
          <ac:chgData name="Georgios Katsipis" userId="5f53781e-12ae-4e13-9ac9-913253631007" providerId="ADAL" clId="{65C65036-64B5-4A64-88EC-22AF6A612CE2}" dt="2024-11-01T11:12:45.444" v="3946"/>
          <ac:graphicFrameMkLst>
            <pc:docMk/>
            <pc:sldMk cId="1639146689" sldId="270"/>
            <ac:graphicFrameMk id="17" creationId="{0C8B772D-E4FB-FC2F-E998-E4B77EC98427}"/>
          </ac:graphicFrameMkLst>
        </pc:graphicFrameChg>
        <pc:picChg chg="mod">
          <ac:chgData name="Georgios Katsipis" userId="5f53781e-12ae-4e13-9ac9-913253631007" providerId="ADAL" clId="{65C65036-64B5-4A64-88EC-22AF6A612CE2}" dt="2024-11-01T11:11:46.346" v="3941"/>
          <ac:picMkLst>
            <pc:docMk/>
            <pc:sldMk cId="1639146689" sldId="270"/>
            <ac:picMk id="8" creationId="{665C75B9-6099-ABEA-9FB1-334642F362E1}"/>
          </ac:picMkLst>
        </pc:picChg>
        <pc:picChg chg="add mod modCrop">
          <ac:chgData name="Georgios Katsipis" userId="5f53781e-12ae-4e13-9ac9-913253631007" providerId="ADAL" clId="{65C65036-64B5-4A64-88EC-22AF6A612CE2}" dt="2024-11-01T11:39:39.415" v="4147" actId="1076"/>
          <ac:picMkLst>
            <pc:docMk/>
            <pc:sldMk cId="1639146689" sldId="270"/>
            <ac:picMk id="14" creationId="{F83BA75E-6C25-E6B7-B7BA-D7B030AB603A}"/>
          </ac:picMkLst>
        </pc:picChg>
        <pc:picChg chg="mod">
          <ac:chgData name="Georgios Katsipis" userId="5f53781e-12ae-4e13-9ac9-913253631007" providerId="ADAL" clId="{65C65036-64B5-4A64-88EC-22AF6A612CE2}" dt="2024-11-01T11:12:45.444" v="3946"/>
          <ac:picMkLst>
            <pc:docMk/>
            <pc:sldMk cId="1639146689" sldId="270"/>
            <ac:picMk id="21" creationId="{BEAFC7CD-9DB1-C362-9F2D-E965850D405B}"/>
          </ac:picMkLst>
        </pc:picChg>
        <pc:picChg chg="add mod modCrop">
          <ac:chgData name="Georgios Katsipis" userId="5f53781e-12ae-4e13-9ac9-913253631007" providerId="ADAL" clId="{65C65036-64B5-4A64-88EC-22AF6A612CE2}" dt="2024-11-01T11:39:38.339" v="4146" actId="1076"/>
          <ac:picMkLst>
            <pc:docMk/>
            <pc:sldMk cId="1639146689" sldId="270"/>
            <ac:picMk id="24" creationId="{CCB29046-793A-17AC-E5A5-6ABD46196C8D}"/>
          </ac:picMkLst>
        </pc:picChg>
        <pc:picChg chg="add mod modCrop">
          <ac:chgData name="Georgios Katsipis" userId="5f53781e-12ae-4e13-9ac9-913253631007" providerId="ADAL" clId="{65C65036-64B5-4A64-88EC-22AF6A612CE2}" dt="2024-11-01T11:14:09.262" v="3963" actId="1076"/>
          <ac:picMkLst>
            <pc:docMk/>
            <pc:sldMk cId="1639146689" sldId="270"/>
            <ac:picMk id="25" creationId="{A203D5CA-6081-8A79-3AEC-7991C6BD3014}"/>
          </ac:picMkLst>
        </pc:picChg>
        <pc:cxnChg chg="mod">
          <ac:chgData name="Georgios Katsipis" userId="5f53781e-12ae-4e13-9ac9-913253631007" providerId="ADAL" clId="{65C65036-64B5-4A64-88EC-22AF6A612CE2}" dt="2024-11-01T11:11:46.346" v="3941"/>
          <ac:cxnSpMkLst>
            <pc:docMk/>
            <pc:sldMk cId="1639146689" sldId="270"/>
            <ac:cxnSpMk id="13" creationId="{0270D517-43B9-0581-E8FE-A46A9A2BD9F6}"/>
          </ac:cxnSpMkLst>
        </pc:cxnChg>
      </pc:sldChg>
      <pc:sldChg chg="addSp delSp modSp new mod">
        <pc:chgData name="Georgios Katsipis" userId="5f53781e-12ae-4e13-9ac9-913253631007" providerId="ADAL" clId="{65C65036-64B5-4A64-88EC-22AF6A612CE2}" dt="2024-11-05T05:01:15.698" v="6472" actId="20577"/>
        <pc:sldMkLst>
          <pc:docMk/>
          <pc:sldMk cId="3533591040" sldId="271"/>
        </pc:sldMkLst>
        <pc:spChg chg="mod">
          <ac:chgData name="Georgios Katsipis" userId="5f53781e-12ae-4e13-9ac9-913253631007" providerId="ADAL" clId="{65C65036-64B5-4A64-88EC-22AF6A612CE2}" dt="2024-11-01T12:13:21.781" v="5327" actId="27636"/>
          <ac:spMkLst>
            <pc:docMk/>
            <pc:sldMk cId="3533591040" sldId="271"/>
            <ac:spMk id="2" creationId="{8DA14F85-5C57-FCA6-5757-BF65C5C5EC9E}"/>
          </ac:spMkLst>
        </pc:spChg>
        <pc:spChg chg="del">
          <ac:chgData name="Georgios Katsipis" userId="5f53781e-12ae-4e13-9ac9-913253631007" providerId="ADAL" clId="{65C65036-64B5-4A64-88EC-22AF6A612CE2}" dt="2024-11-01T11:41:21.791" v="4306" actId="478"/>
          <ac:spMkLst>
            <pc:docMk/>
            <pc:sldMk cId="3533591040" sldId="271"/>
            <ac:spMk id="3" creationId="{8C3021C9-3F75-0F92-8E25-00771979EA4D}"/>
          </ac:spMkLst>
        </pc:spChg>
        <pc:graphicFrameChg chg="add mod modGraphic">
          <ac:chgData name="Georgios Katsipis" userId="5f53781e-12ae-4e13-9ac9-913253631007" providerId="ADAL" clId="{65C65036-64B5-4A64-88EC-22AF6A612CE2}" dt="2024-11-05T05:01:15.698" v="6472" actId="20577"/>
          <ac:graphicFrameMkLst>
            <pc:docMk/>
            <pc:sldMk cId="3533591040" sldId="271"/>
            <ac:graphicFrameMk id="5" creationId="{3B273DCF-884B-581F-9EFA-BC4B35118FD9}"/>
          </ac:graphicFrameMkLst>
        </pc:graphicFrameChg>
      </pc:sldChg>
      <pc:sldChg chg="addSp delSp modSp new mod">
        <pc:chgData name="Georgios Katsipis" userId="5f53781e-12ae-4e13-9ac9-913253631007" providerId="ADAL" clId="{65C65036-64B5-4A64-88EC-22AF6A612CE2}" dt="2024-11-05T05:00:45.153" v="6464" actId="113"/>
        <pc:sldMkLst>
          <pc:docMk/>
          <pc:sldMk cId="2905259458" sldId="273"/>
        </pc:sldMkLst>
        <pc:spChg chg="mod">
          <ac:chgData name="Georgios Katsipis" userId="5f53781e-12ae-4e13-9ac9-913253631007" providerId="ADAL" clId="{65C65036-64B5-4A64-88EC-22AF6A612CE2}" dt="2024-11-01T12:28:42.372" v="5472" actId="12"/>
          <ac:spMkLst>
            <pc:docMk/>
            <pc:sldMk cId="2905259458" sldId="273"/>
            <ac:spMk id="2" creationId="{4306D796-91AA-ED93-5765-23A7DDA2E9B6}"/>
          </ac:spMkLst>
        </pc:spChg>
        <pc:spChg chg="del mod">
          <ac:chgData name="Georgios Katsipis" userId="5f53781e-12ae-4e13-9ac9-913253631007" providerId="ADAL" clId="{65C65036-64B5-4A64-88EC-22AF6A612CE2}" dt="2024-11-01T12:20:01.978" v="5412"/>
          <ac:spMkLst>
            <pc:docMk/>
            <pc:sldMk cId="2905259458" sldId="273"/>
            <ac:spMk id="3" creationId="{7AB12EDD-77F3-4242-2853-9EF0C5AC7991}"/>
          </ac:spMkLst>
        </pc:spChg>
        <pc:spChg chg="add del mod">
          <ac:chgData name="Georgios Katsipis" userId="5f53781e-12ae-4e13-9ac9-913253631007" providerId="ADAL" clId="{65C65036-64B5-4A64-88EC-22AF6A612CE2}" dt="2024-11-05T04:55:54.903" v="6449"/>
          <ac:spMkLst>
            <pc:docMk/>
            <pc:sldMk cId="2905259458" sldId="273"/>
            <ac:spMk id="5" creationId="{24C53EBA-3C8D-8BED-1200-CEFC3AB34DE0}"/>
          </ac:spMkLst>
        </pc:spChg>
        <pc:spChg chg="add mod">
          <ac:chgData name="Georgios Katsipis" userId="5f53781e-12ae-4e13-9ac9-913253631007" providerId="ADAL" clId="{65C65036-64B5-4A64-88EC-22AF6A612CE2}" dt="2024-11-05T05:00:43.228" v="6463" actId="113"/>
          <ac:spMkLst>
            <pc:docMk/>
            <pc:sldMk cId="2905259458" sldId="273"/>
            <ac:spMk id="6" creationId="{4B2E5B44-3115-D2A7-CC61-87F6C4CE329A}"/>
          </ac:spMkLst>
        </pc:spChg>
        <pc:spChg chg="add del mod">
          <ac:chgData name="Georgios Katsipis" userId="5f53781e-12ae-4e13-9ac9-913253631007" providerId="ADAL" clId="{65C65036-64B5-4A64-88EC-22AF6A612CE2}" dt="2024-11-01T12:20:49.911" v="5439"/>
          <ac:spMkLst>
            <pc:docMk/>
            <pc:sldMk cId="2905259458" sldId="273"/>
            <ac:spMk id="8" creationId="{F4CF118A-EB4B-C00E-77E3-61CBBE46F739}"/>
          </ac:spMkLst>
        </pc:spChg>
        <pc:spChg chg="add del mod">
          <ac:chgData name="Georgios Katsipis" userId="5f53781e-12ae-4e13-9ac9-913253631007" providerId="ADAL" clId="{65C65036-64B5-4A64-88EC-22AF6A612CE2}" dt="2024-11-05T05:00:20.832" v="6457"/>
          <ac:spMkLst>
            <pc:docMk/>
            <pc:sldMk cId="2905259458" sldId="273"/>
            <ac:spMk id="10" creationId="{DBDE0F3D-8D40-321C-9EF3-E5D1EE0E494F}"/>
          </ac:spMkLst>
        </pc:spChg>
        <pc:spChg chg="add del mod">
          <ac:chgData name="Georgios Katsipis" userId="5f53781e-12ae-4e13-9ac9-913253631007" providerId="ADAL" clId="{65C65036-64B5-4A64-88EC-22AF6A612CE2}" dt="2024-11-01T12:22:08.397" v="5443"/>
          <ac:spMkLst>
            <pc:docMk/>
            <pc:sldMk cId="2905259458" sldId="273"/>
            <ac:spMk id="11" creationId="{A0040600-5BE3-73FA-203D-F33A0E0F17E8}"/>
          </ac:spMkLst>
        </pc:spChg>
        <pc:spChg chg="add del mod">
          <ac:chgData name="Georgios Katsipis" userId="5f53781e-12ae-4e13-9ac9-913253631007" providerId="ADAL" clId="{65C65036-64B5-4A64-88EC-22AF6A612CE2}" dt="2024-11-01T12:23:22.117" v="5445"/>
          <ac:spMkLst>
            <pc:docMk/>
            <pc:sldMk cId="2905259458" sldId="273"/>
            <ac:spMk id="14" creationId="{2E10D317-FF6C-6EEC-A241-D7619C2A5B5D}"/>
          </ac:spMkLst>
        </pc:spChg>
        <pc:spChg chg="add mod">
          <ac:chgData name="Georgios Katsipis" userId="5f53781e-12ae-4e13-9ac9-913253631007" providerId="ADAL" clId="{65C65036-64B5-4A64-88EC-22AF6A612CE2}" dt="2024-11-05T05:00:45.153" v="6464" actId="113"/>
          <ac:spMkLst>
            <pc:docMk/>
            <pc:sldMk cId="2905259458" sldId="273"/>
            <ac:spMk id="18" creationId="{9D0EB6AC-BC63-E388-3070-EF9DE01A17D9}"/>
          </ac:spMkLst>
        </pc:spChg>
        <pc:spChg chg="add mod">
          <ac:chgData name="Georgios Katsipis" userId="5f53781e-12ae-4e13-9ac9-913253631007" providerId="ADAL" clId="{65C65036-64B5-4A64-88EC-22AF6A612CE2}" dt="2024-11-05T04:59:48.737" v="6455" actId="1076"/>
          <ac:spMkLst>
            <pc:docMk/>
            <pc:sldMk cId="2905259458" sldId="273"/>
            <ac:spMk id="19" creationId="{8C768993-4416-17F9-CD59-D20E745B9C9B}"/>
          </ac:spMkLst>
        </pc:spChg>
        <pc:picChg chg="add del mod">
          <ac:chgData name="Georgios Katsipis" userId="5f53781e-12ae-4e13-9ac9-913253631007" providerId="ADAL" clId="{65C65036-64B5-4A64-88EC-22AF6A612CE2}" dt="2024-11-01T12:20:24.879" v="5438" actId="478"/>
          <ac:picMkLst>
            <pc:docMk/>
            <pc:sldMk cId="2905259458" sldId="273"/>
            <ac:picMk id="5" creationId="{05ABD392-5178-1D6E-5131-6B284F091EF7}"/>
          </ac:picMkLst>
        </pc:picChg>
        <pc:picChg chg="add del mod">
          <ac:chgData name="Georgios Katsipis" userId="5f53781e-12ae-4e13-9ac9-913253631007" providerId="ADAL" clId="{65C65036-64B5-4A64-88EC-22AF6A612CE2}" dt="2024-11-05T04:59:53.312" v="6456" actId="478"/>
          <ac:picMkLst>
            <pc:docMk/>
            <pc:sldMk cId="2905259458" sldId="273"/>
            <ac:picMk id="7" creationId="{E3A0F4C8-EA48-B44C-18A2-502A89C665B0}"/>
          </ac:picMkLst>
        </pc:picChg>
        <pc:picChg chg="add mod">
          <ac:chgData name="Georgios Katsipis" userId="5f53781e-12ae-4e13-9ac9-913253631007" providerId="ADAL" clId="{65C65036-64B5-4A64-88EC-22AF6A612CE2}" dt="2024-11-05T05:00:32.667" v="6460" actId="1076"/>
          <ac:picMkLst>
            <pc:docMk/>
            <pc:sldMk cId="2905259458" sldId="273"/>
            <ac:picMk id="8" creationId="{14AD3BC2-0B3A-37C4-7A4E-22FF5A4970D3}"/>
          </ac:picMkLst>
        </pc:picChg>
        <pc:picChg chg="add del mod">
          <ac:chgData name="Georgios Katsipis" userId="5f53781e-12ae-4e13-9ac9-913253631007" providerId="ADAL" clId="{65C65036-64B5-4A64-88EC-22AF6A612CE2}" dt="2024-11-01T12:21:47.547" v="5442" actId="478"/>
          <ac:picMkLst>
            <pc:docMk/>
            <pc:sldMk cId="2905259458" sldId="273"/>
            <ac:picMk id="9" creationId="{104620FB-2925-0F93-17AF-4C4666A43C4A}"/>
          </ac:picMkLst>
        </pc:picChg>
        <pc:picChg chg="add mod">
          <ac:chgData name="Georgios Katsipis" userId="5f53781e-12ae-4e13-9ac9-913253631007" providerId="ADAL" clId="{65C65036-64B5-4A64-88EC-22AF6A612CE2}" dt="2024-11-05T05:00:26.236" v="6459" actId="14100"/>
          <ac:picMkLst>
            <pc:docMk/>
            <pc:sldMk cId="2905259458" sldId="273"/>
            <ac:picMk id="11" creationId="{AB93E5EA-DD11-8785-498E-6D5754A350F5}"/>
          </ac:picMkLst>
        </pc:picChg>
        <pc:picChg chg="add del mod">
          <ac:chgData name="Georgios Katsipis" userId="5f53781e-12ae-4e13-9ac9-913253631007" providerId="ADAL" clId="{65C65036-64B5-4A64-88EC-22AF6A612CE2}" dt="2024-11-01T12:22:12.421" v="5444" actId="478"/>
          <ac:picMkLst>
            <pc:docMk/>
            <pc:sldMk cId="2905259458" sldId="273"/>
            <ac:picMk id="12" creationId="{0B446DE4-EDCB-0435-D9D8-3C5B373D0C5D}"/>
          </ac:picMkLst>
        </pc:picChg>
        <pc:picChg chg="add del mod">
          <ac:chgData name="Georgios Katsipis" userId="5f53781e-12ae-4e13-9ac9-913253631007" providerId="ADAL" clId="{65C65036-64B5-4A64-88EC-22AF6A612CE2}" dt="2024-11-05T04:55:48.851" v="6448" actId="478"/>
          <ac:picMkLst>
            <pc:docMk/>
            <pc:sldMk cId="2905259458" sldId="273"/>
            <ac:picMk id="15" creationId="{2FC1A43A-D967-DE53-50E3-A9C1E62EBCEE}"/>
          </ac:picMkLst>
        </pc:picChg>
        <pc:picChg chg="add mod">
          <ac:chgData name="Georgios Katsipis" userId="5f53781e-12ae-4e13-9ac9-913253631007" providerId="ADAL" clId="{65C65036-64B5-4A64-88EC-22AF6A612CE2}" dt="2024-11-01T12:28:41.311" v="5471" actId="1076"/>
          <ac:picMkLst>
            <pc:docMk/>
            <pc:sldMk cId="2905259458" sldId="273"/>
            <ac:picMk id="16" creationId="{0157D6D4-3B35-AC34-0A62-CED73D8F4E51}"/>
          </ac:picMkLst>
        </pc:picChg>
        <pc:picChg chg="add del mod">
          <ac:chgData name="Georgios Katsipis" userId="5f53781e-12ae-4e13-9ac9-913253631007" providerId="ADAL" clId="{65C65036-64B5-4A64-88EC-22AF6A612CE2}" dt="2024-11-01T13:12:21.392" v="5656" actId="478"/>
          <ac:picMkLst>
            <pc:docMk/>
            <pc:sldMk cId="2905259458" sldId="273"/>
            <ac:picMk id="17" creationId="{41DB6ECB-4A98-8A01-A1AE-E260C5D30B2E}"/>
          </ac:picMkLst>
        </pc:picChg>
        <pc:picChg chg="add del mod">
          <ac:chgData name="Georgios Katsipis" userId="5f53781e-12ae-4e13-9ac9-913253631007" providerId="ADAL" clId="{65C65036-64B5-4A64-88EC-22AF6A612CE2}" dt="2024-11-05T04:55:04.180" v="6447" actId="478"/>
          <ac:picMkLst>
            <pc:docMk/>
            <pc:sldMk cId="2905259458" sldId="273"/>
            <ac:picMk id="20" creationId="{293C51A5-1522-5FF6-8A75-E14FB580DE5E}"/>
          </ac:picMkLst>
        </pc:picChg>
      </pc:sldChg>
      <pc:sldChg chg="modSp mod">
        <pc:chgData name="Georgios Katsipis" userId="5f53781e-12ae-4e13-9ac9-913253631007" providerId="ADAL" clId="{65C65036-64B5-4A64-88EC-22AF6A612CE2}" dt="2024-11-05T04:36:12.865" v="5702" actId="113"/>
        <pc:sldMkLst>
          <pc:docMk/>
          <pc:sldMk cId="1780737992" sldId="274"/>
        </pc:sldMkLst>
        <pc:spChg chg="mod">
          <ac:chgData name="Georgios Katsipis" userId="5f53781e-12ae-4e13-9ac9-913253631007" providerId="ADAL" clId="{65C65036-64B5-4A64-88EC-22AF6A612CE2}" dt="2024-11-05T04:36:12.865" v="5702" actId="113"/>
          <ac:spMkLst>
            <pc:docMk/>
            <pc:sldMk cId="1780737992" sldId="274"/>
            <ac:spMk id="4" creationId="{4D2CE003-27A4-6443-E428-0E47E6404B6D}"/>
          </ac:spMkLst>
        </pc:spChg>
      </pc:sldChg>
      <pc:sldChg chg="modSp new mod">
        <pc:chgData name="Georgios Katsipis" userId="5f53781e-12ae-4e13-9ac9-913253631007" providerId="ADAL" clId="{65C65036-64B5-4A64-88EC-22AF6A612CE2}" dt="2024-11-05T05:25:03.838" v="7672" actId="14100"/>
        <pc:sldMkLst>
          <pc:docMk/>
          <pc:sldMk cId="369269033" sldId="275"/>
        </pc:sldMkLst>
        <pc:spChg chg="mod">
          <ac:chgData name="Georgios Katsipis" userId="5f53781e-12ae-4e13-9ac9-913253631007" providerId="ADAL" clId="{65C65036-64B5-4A64-88EC-22AF6A612CE2}" dt="2024-11-05T05:09:46.781" v="6870" actId="20577"/>
          <ac:spMkLst>
            <pc:docMk/>
            <pc:sldMk cId="369269033" sldId="275"/>
            <ac:spMk id="2" creationId="{092B9A60-81DC-CF1F-CF3E-ABF56ED97AF9}"/>
          </ac:spMkLst>
        </pc:spChg>
        <pc:spChg chg="mod">
          <ac:chgData name="Georgios Katsipis" userId="5f53781e-12ae-4e13-9ac9-913253631007" providerId="ADAL" clId="{65C65036-64B5-4A64-88EC-22AF6A612CE2}" dt="2024-11-05T05:25:03.838" v="7672" actId="14100"/>
          <ac:spMkLst>
            <pc:docMk/>
            <pc:sldMk cId="369269033" sldId="275"/>
            <ac:spMk id="3" creationId="{EA792B39-8CCD-3B60-C833-EBF916BCAF7D}"/>
          </ac:spMkLst>
        </pc:spChg>
      </pc:sldChg>
      <pc:sldChg chg="addSp delSp modSp new mod">
        <pc:chgData name="Georgios Katsipis" userId="5f53781e-12ae-4e13-9ac9-913253631007" providerId="ADAL" clId="{65C65036-64B5-4A64-88EC-22AF6A612CE2}" dt="2024-11-05T05:28:13.587" v="7754" actId="1076"/>
        <pc:sldMkLst>
          <pc:docMk/>
          <pc:sldMk cId="1061872057" sldId="276"/>
        </pc:sldMkLst>
        <pc:spChg chg="del">
          <ac:chgData name="Georgios Katsipis" userId="5f53781e-12ae-4e13-9ac9-913253631007" providerId="ADAL" clId="{65C65036-64B5-4A64-88EC-22AF6A612CE2}" dt="2024-11-05T05:26:48.895" v="7716" actId="478"/>
          <ac:spMkLst>
            <pc:docMk/>
            <pc:sldMk cId="1061872057" sldId="276"/>
            <ac:spMk id="2" creationId="{3CBEC78D-9AE4-8A60-6155-B53050DF4C9C}"/>
          </ac:spMkLst>
        </pc:spChg>
        <pc:spChg chg="del">
          <ac:chgData name="Georgios Katsipis" userId="5f53781e-12ae-4e13-9ac9-913253631007" providerId="ADAL" clId="{65C65036-64B5-4A64-88EC-22AF6A612CE2}" dt="2024-11-05T05:26:50.536" v="7717" actId="478"/>
          <ac:spMkLst>
            <pc:docMk/>
            <pc:sldMk cId="1061872057" sldId="276"/>
            <ac:spMk id="3" creationId="{9CD5C48E-40A3-6970-A33C-94A2D2EAF819}"/>
          </ac:spMkLst>
        </pc:spChg>
        <pc:spChg chg="add mod">
          <ac:chgData name="Georgios Katsipis" userId="5f53781e-12ae-4e13-9ac9-913253631007" providerId="ADAL" clId="{65C65036-64B5-4A64-88EC-22AF6A612CE2}" dt="2024-11-05T05:27:13.607" v="7751" actId="403"/>
          <ac:spMkLst>
            <pc:docMk/>
            <pc:sldMk cId="1061872057" sldId="276"/>
            <ac:spMk id="7" creationId="{1C35F648-E975-7154-FE73-A9FF0593332A}"/>
          </ac:spMkLst>
        </pc:spChg>
        <pc:spChg chg="add mod">
          <ac:chgData name="Georgios Katsipis" userId="5f53781e-12ae-4e13-9ac9-913253631007" providerId="ADAL" clId="{65C65036-64B5-4A64-88EC-22AF6A612CE2}" dt="2024-11-05T05:28:13.587" v="7754" actId="1076"/>
          <ac:spMkLst>
            <pc:docMk/>
            <pc:sldMk cId="1061872057" sldId="276"/>
            <ac:spMk id="9" creationId="{6894D05C-2A5F-8C9A-548C-B325796B2443}"/>
          </ac:spMkLst>
        </pc:spChg>
        <pc:picChg chg="add mod">
          <ac:chgData name="Georgios Katsipis" userId="5f53781e-12ae-4e13-9ac9-913253631007" providerId="ADAL" clId="{65C65036-64B5-4A64-88EC-22AF6A612CE2}" dt="2024-11-05T05:26:55.509" v="7719" actId="1076"/>
          <ac:picMkLst>
            <pc:docMk/>
            <pc:sldMk cId="1061872057" sldId="276"/>
            <ac:picMk id="6" creationId="{3E956D19-F5D7-BB7E-7E63-E840698A4F37}"/>
          </ac:picMkLst>
        </pc:picChg>
      </pc:sldChg>
      <pc:sldChg chg="addSp delSp modSp new mod">
        <pc:chgData name="Georgios Katsipis" userId="5f53781e-12ae-4e13-9ac9-913253631007" providerId="ADAL" clId="{65C65036-64B5-4A64-88EC-22AF6A612CE2}" dt="2024-11-05T07:50:49.911" v="7828" actId="113"/>
        <pc:sldMkLst>
          <pc:docMk/>
          <pc:sldMk cId="1098297824" sldId="277"/>
        </pc:sldMkLst>
        <pc:spChg chg="del">
          <ac:chgData name="Georgios Katsipis" userId="5f53781e-12ae-4e13-9ac9-913253631007" providerId="ADAL" clId="{65C65036-64B5-4A64-88EC-22AF6A612CE2}" dt="2024-11-05T07:50:07.541" v="7756" actId="478"/>
          <ac:spMkLst>
            <pc:docMk/>
            <pc:sldMk cId="1098297824" sldId="277"/>
            <ac:spMk id="2" creationId="{AFAD212A-C087-820C-33F2-266C353EADA4}"/>
          </ac:spMkLst>
        </pc:spChg>
        <pc:spChg chg="del">
          <ac:chgData name="Georgios Katsipis" userId="5f53781e-12ae-4e13-9ac9-913253631007" providerId="ADAL" clId="{65C65036-64B5-4A64-88EC-22AF6A612CE2}" dt="2024-11-05T07:50:08.947" v="7757" actId="478"/>
          <ac:spMkLst>
            <pc:docMk/>
            <pc:sldMk cId="1098297824" sldId="277"/>
            <ac:spMk id="3" creationId="{F77D1E35-E0DA-9FF6-DD82-CE9E8E28B110}"/>
          </ac:spMkLst>
        </pc:spChg>
        <pc:spChg chg="add mod">
          <ac:chgData name="Georgios Katsipis" userId="5f53781e-12ae-4e13-9ac9-913253631007" providerId="ADAL" clId="{65C65036-64B5-4A64-88EC-22AF6A612CE2}" dt="2024-11-05T07:50:49.911" v="7828" actId="113"/>
          <ac:spMkLst>
            <pc:docMk/>
            <pc:sldMk cId="1098297824" sldId="277"/>
            <ac:spMk id="7" creationId="{A3910970-11B0-6373-7B91-95088C6A06B4}"/>
          </ac:spMkLst>
        </pc:spChg>
        <pc:picChg chg="add">
          <ac:chgData name="Georgios Katsipis" userId="5f53781e-12ae-4e13-9ac9-913253631007" providerId="ADAL" clId="{65C65036-64B5-4A64-88EC-22AF6A612CE2}" dt="2024-11-05T07:50:10.715" v="7758" actId="22"/>
          <ac:picMkLst>
            <pc:docMk/>
            <pc:sldMk cId="1098297824" sldId="277"/>
            <ac:picMk id="6" creationId="{B4AECC1D-5EA0-70F7-0F92-A4CC5FEB9A20}"/>
          </ac:picMkLst>
        </pc:picChg>
      </pc:sldChg>
    </pc:docChg>
  </pc:docChgLst>
  <pc:docChgLst>
    <pc:chgData name="Eleni Tzekaki" userId="63ee4e1d-99aa-4731-802d-6f939e6bfcd3" providerId="ADAL" clId="{D34D2E48-A0DF-4243-9BAE-E19998A95145}"/>
    <pc:docChg chg="undo custSel addSld delSld modSld sldOrd">
      <pc:chgData name="Eleni Tzekaki" userId="63ee4e1d-99aa-4731-802d-6f939e6bfcd3" providerId="ADAL" clId="{D34D2E48-A0DF-4243-9BAE-E19998A95145}" dt="2024-11-01T13:13:32.987" v="1680" actId="20577"/>
      <pc:docMkLst>
        <pc:docMk/>
      </pc:docMkLst>
      <pc:sldChg chg="del">
        <pc:chgData name="Eleni Tzekaki" userId="63ee4e1d-99aa-4731-802d-6f939e6bfcd3" providerId="ADAL" clId="{D34D2E48-A0DF-4243-9BAE-E19998A95145}" dt="2024-11-01T08:39:50.433" v="80" actId="47"/>
        <pc:sldMkLst>
          <pc:docMk/>
          <pc:sldMk cId="4126936468" sldId="256"/>
        </pc:sldMkLst>
      </pc:sldChg>
      <pc:sldChg chg="addSp delSp modSp del mod ord">
        <pc:chgData name="Eleni Tzekaki" userId="63ee4e1d-99aa-4731-802d-6f939e6bfcd3" providerId="ADAL" clId="{D34D2E48-A0DF-4243-9BAE-E19998A95145}" dt="2024-11-01T10:05:34.611" v="725" actId="47"/>
        <pc:sldMkLst>
          <pc:docMk/>
          <pc:sldMk cId="2390022377" sldId="257"/>
        </pc:sldMkLst>
        <pc:spChg chg="mod">
          <ac:chgData name="Eleni Tzekaki" userId="63ee4e1d-99aa-4731-802d-6f939e6bfcd3" providerId="ADAL" clId="{D34D2E48-A0DF-4243-9BAE-E19998A95145}" dt="2024-11-01T08:40:15.258" v="85" actId="1076"/>
          <ac:spMkLst>
            <pc:docMk/>
            <pc:sldMk cId="2390022377" sldId="257"/>
            <ac:spMk id="3" creationId="{09C885DB-81A2-5682-0248-E40DC5202EF7}"/>
          </ac:spMkLst>
        </pc:spChg>
        <pc:spChg chg="del mod">
          <ac:chgData name="Eleni Tzekaki" userId="63ee4e1d-99aa-4731-802d-6f939e6bfcd3" providerId="ADAL" clId="{D34D2E48-A0DF-4243-9BAE-E19998A95145}" dt="2024-11-01T10:05:25.940" v="721"/>
          <ac:spMkLst>
            <pc:docMk/>
            <pc:sldMk cId="2390022377" sldId="257"/>
            <ac:spMk id="5" creationId="{BC33C2E1-DC5D-2667-229F-DF91CF7599B8}"/>
          </ac:spMkLst>
        </pc:spChg>
        <pc:spChg chg="add mod">
          <ac:chgData name="Eleni Tzekaki" userId="63ee4e1d-99aa-4731-802d-6f939e6bfcd3" providerId="ADAL" clId="{D34D2E48-A0DF-4243-9BAE-E19998A95145}" dt="2024-11-01T10:04:40.695" v="709" actId="21"/>
          <ac:spMkLst>
            <pc:docMk/>
            <pc:sldMk cId="2390022377" sldId="257"/>
            <ac:spMk id="7" creationId="{D74AFC6C-71C5-BE52-642E-7ACE89AD470E}"/>
          </ac:spMkLst>
        </pc:spChg>
      </pc:sldChg>
      <pc:sldChg chg="new del">
        <pc:chgData name="Eleni Tzekaki" userId="63ee4e1d-99aa-4731-802d-6f939e6bfcd3" providerId="ADAL" clId="{D34D2E48-A0DF-4243-9BAE-E19998A95145}" dt="2024-11-01T09:29:54.614" v="160" actId="47"/>
        <pc:sldMkLst>
          <pc:docMk/>
          <pc:sldMk cId="769361474" sldId="258"/>
        </pc:sldMkLst>
      </pc:sldChg>
      <pc:sldChg chg="modSp new mod ord">
        <pc:chgData name="Eleni Tzekaki" userId="63ee4e1d-99aa-4731-802d-6f939e6bfcd3" providerId="ADAL" clId="{D34D2E48-A0DF-4243-9BAE-E19998A95145}" dt="2024-11-01T09:45:47.274" v="705" actId="113"/>
        <pc:sldMkLst>
          <pc:docMk/>
          <pc:sldMk cId="2291047160" sldId="259"/>
        </pc:sldMkLst>
        <pc:spChg chg="mod">
          <ac:chgData name="Eleni Tzekaki" userId="63ee4e1d-99aa-4731-802d-6f939e6bfcd3" providerId="ADAL" clId="{D34D2E48-A0DF-4243-9BAE-E19998A95145}" dt="2024-11-01T09:42:27.430" v="661" actId="20577"/>
          <ac:spMkLst>
            <pc:docMk/>
            <pc:sldMk cId="2291047160" sldId="259"/>
            <ac:spMk id="2" creationId="{5EADF343-E49F-7767-4241-F56353972C15}"/>
          </ac:spMkLst>
        </pc:spChg>
        <pc:spChg chg="mod">
          <ac:chgData name="Eleni Tzekaki" userId="63ee4e1d-99aa-4731-802d-6f939e6bfcd3" providerId="ADAL" clId="{D34D2E48-A0DF-4243-9BAE-E19998A95145}" dt="2024-11-01T09:45:47.274" v="705" actId="113"/>
          <ac:spMkLst>
            <pc:docMk/>
            <pc:sldMk cId="2291047160" sldId="259"/>
            <ac:spMk id="3" creationId="{048DFECF-CFC8-1444-10EA-1CA504213D0B}"/>
          </ac:spMkLst>
        </pc:spChg>
      </pc:sldChg>
      <pc:sldChg chg="del">
        <pc:chgData name="Eleni Tzekaki" userId="63ee4e1d-99aa-4731-802d-6f939e6bfcd3" providerId="ADAL" clId="{D34D2E48-A0DF-4243-9BAE-E19998A95145}" dt="2024-11-01T12:46:38.702" v="1660" actId="47"/>
        <pc:sldMkLst>
          <pc:docMk/>
          <pc:sldMk cId="3563398246" sldId="260"/>
        </pc:sldMkLst>
      </pc:sldChg>
      <pc:sldChg chg="modSp mod">
        <pc:chgData name="Eleni Tzekaki" userId="63ee4e1d-99aa-4731-802d-6f939e6bfcd3" providerId="ADAL" clId="{D34D2E48-A0DF-4243-9BAE-E19998A95145}" dt="2024-11-01T13:12:23.754" v="1666" actId="14100"/>
        <pc:sldMkLst>
          <pc:docMk/>
          <pc:sldMk cId="3280029405" sldId="262"/>
        </pc:sldMkLst>
        <pc:spChg chg="mod">
          <ac:chgData name="Eleni Tzekaki" userId="63ee4e1d-99aa-4731-802d-6f939e6bfcd3" providerId="ADAL" clId="{D34D2E48-A0DF-4243-9BAE-E19998A95145}" dt="2024-11-01T13:12:23.754" v="1666" actId="14100"/>
          <ac:spMkLst>
            <pc:docMk/>
            <pc:sldMk cId="3280029405" sldId="262"/>
            <ac:spMk id="3" creationId="{E208D39B-1A74-6181-5B9A-A5EA654021C1}"/>
          </ac:spMkLst>
        </pc:spChg>
      </pc:sldChg>
      <pc:sldChg chg="modSp mod">
        <pc:chgData name="Eleni Tzekaki" userId="63ee4e1d-99aa-4731-802d-6f939e6bfcd3" providerId="ADAL" clId="{D34D2E48-A0DF-4243-9BAE-E19998A95145}" dt="2024-11-01T13:13:32.987" v="1680" actId="20577"/>
        <pc:sldMkLst>
          <pc:docMk/>
          <pc:sldMk cId="3243757362" sldId="263"/>
        </pc:sldMkLst>
        <pc:spChg chg="mod">
          <ac:chgData name="Eleni Tzekaki" userId="63ee4e1d-99aa-4731-802d-6f939e6bfcd3" providerId="ADAL" clId="{D34D2E48-A0DF-4243-9BAE-E19998A95145}" dt="2024-11-01T13:13:32.987" v="1680" actId="20577"/>
          <ac:spMkLst>
            <pc:docMk/>
            <pc:sldMk cId="3243757362" sldId="263"/>
            <ac:spMk id="3" creationId="{125A0223-7BF8-C963-08F6-5E3456D158CE}"/>
          </ac:spMkLst>
        </pc:spChg>
      </pc:sldChg>
      <pc:sldChg chg="addSp delSp modSp new mod">
        <pc:chgData name="Eleni Tzekaki" userId="63ee4e1d-99aa-4731-802d-6f939e6bfcd3" providerId="ADAL" clId="{D34D2E48-A0DF-4243-9BAE-E19998A95145}" dt="2024-11-01T10:52:06.472" v="1394" actId="6549"/>
        <pc:sldMkLst>
          <pc:docMk/>
          <pc:sldMk cId="4191514347" sldId="264"/>
        </pc:sldMkLst>
        <pc:spChg chg="mod">
          <ac:chgData name="Eleni Tzekaki" userId="63ee4e1d-99aa-4731-802d-6f939e6bfcd3" providerId="ADAL" clId="{D34D2E48-A0DF-4243-9BAE-E19998A95145}" dt="2024-11-01T09:55:34.482" v="708" actId="1076"/>
          <ac:spMkLst>
            <pc:docMk/>
            <pc:sldMk cId="4191514347" sldId="264"/>
            <ac:spMk id="2" creationId="{9EF9AFA8-F156-FCE4-8932-3BEC45444FF3}"/>
          </ac:spMkLst>
        </pc:spChg>
        <pc:spChg chg="mod">
          <ac:chgData name="Eleni Tzekaki" userId="63ee4e1d-99aa-4731-802d-6f939e6bfcd3" providerId="ADAL" clId="{D34D2E48-A0DF-4243-9BAE-E19998A95145}" dt="2024-11-01T10:52:06.472" v="1394" actId="6549"/>
          <ac:spMkLst>
            <pc:docMk/>
            <pc:sldMk cId="4191514347" sldId="264"/>
            <ac:spMk id="3" creationId="{E5606555-2428-9253-0572-CCD4E84CD403}"/>
          </ac:spMkLst>
        </pc:spChg>
        <pc:inkChg chg="add del">
          <ac:chgData name="Eleni Tzekaki" userId="63ee4e1d-99aa-4731-802d-6f939e6bfcd3" providerId="ADAL" clId="{D34D2E48-A0DF-4243-9BAE-E19998A95145}" dt="2024-11-01T10:26:02.744" v="1282" actId="9405"/>
          <ac:inkMkLst>
            <pc:docMk/>
            <pc:sldMk cId="4191514347" sldId="264"/>
            <ac:inkMk id="4" creationId="{8A9E7503-2275-4CD5-E658-28FC3A561C99}"/>
          </ac:inkMkLst>
        </pc:inkChg>
        <pc:cxnChg chg="add del mod">
          <ac:chgData name="Eleni Tzekaki" userId="63ee4e1d-99aa-4731-802d-6f939e6bfcd3" providerId="ADAL" clId="{D34D2E48-A0DF-4243-9BAE-E19998A95145}" dt="2024-11-01T10:27:03.954" v="1390" actId="478"/>
          <ac:cxnSpMkLst>
            <pc:docMk/>
            <pc:sldMk cId="4191514347" sldId="264"/>
            <ac:cxnSpMk id="6" creationId="{C4850F79-E3DA-B957-573D-AB773D73FE53}"/>
          </ac:cxnSpMkLst>
        </pc:cxnChg>
      </pc:sldChg>
      <pc:sldChg chg="addSp delSp modSp new mod ord">
        <pc:chgData name="Eleni Tzekaki" userId="63ee4e1d-99aa-4731-802d-6f939e6bfcd3" providerId="ADAL" clId="{D34D2E48-A0DF-4243-9BAE-E19998A95145}" dt="2024-11-01T12:40:48.590" v="1427" actId="1076"/>
        <pc:sldMkLst>
          <pc:docMk/>
          <pc:sldMk cId="1636740592" sldId="272"/>
        </pc:sldMkLst>
        <pc:spChg chg="add del">
          <ac:chgData name="Eleni Tzekaki" userId="63ee4e1d-99aa-4731-802d-6f939e6bfcd3" providerId="ADAL" clId="{D34D2E48-A0DF-4243-9BAE-E19998A95145}" dt="2024-11-01T11:47:37.523" v="1399" actId="22"/>
          <ac:spMkLst>
            <pc:docMk/>
            <pc:sldMk cId="1636740592" sldId="272"/>
            <ac:spMk id="4" creationId="{72CEA741-A723-FF6F-D870-93AE999D760E}"/>
          </ac:spMkLst>
        </pc:spChg>
        <pc:spChg chg="add mod">
          <ac:chgData name="Eleni Tzekaki" userId="63ee4e1d-99aa-4731-802d-6f939e6bfcd3" providerId="ADAL" clId="{D34D2E48-A0DF-4243-9BAE-E19998A95145}" dt="2024-11-01T12:40:31.552" v="1423" actId="1076"/>
          <ac:spMkLst>
            <pc:docMk/>
            <pc:sldMk cId="1636740592" sldId="272"/>
            <ac:spMk id="10" creationId="{165003EA-3B6B-5EC1-A6AC-291C43502743}"/>
          </ac:spMkLst>
        </pc:spChg>
        <pc:picChg chg="add mod modCrop">
          <ac:chgData name="Eleni Tzekaki" userId="63ee4e1d-99aa-4731-802d-6f939e6bfcd3" providerId="ADAL" clId="{D34D2E48-A0DF-4243-9BAE-E19998A95145}" dt="2024-11-01T12:40:48.590" v="1427" actId="1076"/>
          <ac:picMkLst>
            <pc:docMk/>
            <pc:sldMk cId="1636740592" sldId="272"/>
            <ac:picMk id="6" creationId="{F64B2DBB-25FB-B124-2720-737050CA6810}"/>
          </ac:picMkLst>
        </pc:picChg>
        <pc:picChg chg="add mod modCrop">
          <ac:chgData name="Eleni Tzekaki" userId="63ee4e1d-99aa-4731-802d-6f939e6bfcd3" providerId="ADAL" clId="{D34D2E48-A0DF-4243-9BAE-E19998A95145}" dt="2024-11-01T12:40:35.854" v="1424" actId="1076"/>
          <ac:picMkLst>
            <pc:docMk/>
            <pc:sldMk cId="1636740592" sldId="272"/>
            <ac:picMk id="8" creationId="{BFAB6CC7-1188-09E0-C50B-3CB33BE8313D}"/>
          </ac:picMkLst>
        </pc:picChg>
      </pc:sldChg>
      <pc:sldChg chg="addSp modSp new mod ord">
        <pc:chgData name="Eleni Tzekaki" userId="63ee4e1d-99aa-4731-802d-6f939e6bfcd3" providerId="ADAL" clId="{D34D2E48-A0DF-4243-9BAE-E19998A95145}" dt="2024-11-01T12:46:29.476" v="1659" actId="20577"/>
        <pc:sldMkLst>
          <pc:docMk/>
          <pc:sldMk cId="1780737992" sldId="274"/>
        </pc:sldMkLst>
        <pc:spChg chg="add mod">
          <ac:chgData name="Eleni Tzekaki" userId="63ee4e1d-99aa-4731-802d-6f939e6bfcd3" providerId="ADAL" clId="{D34D2E48-A0DF-4243-9BAE-E19998A95145}" dt="2024-11-01T12:45:19.713" v="1450" actId="1076"/>
          <ac:spMkLst>
            <pc:docMk/>
            <pc:sldMk cId="1780737992" sldId="274"/>
            <ac:spMk id="4" creationId="{4D2CE003-27A4-6443-E428-0E47E6404B6D}"/>
          </ac:spMkLst>
        </pc:spChg>
        <pc:spChg chg="add mod">
          <ac:chgData name="Eleni Tzekaki" userId="63ee4e1d-99aa-4731-802d-6f939e6bfcd3" providerId="ADAL" clId="{D34D2E48-A0DF-4243-9BAE-E19998A95145}" dt="2024-11-01T12:46:29.476" v="1659" actId="20577"/>
          <ac:spMkLst>
            <pc:docMk/>
            <pc:sldMk cId="1780737992" sldId="274"/>
            <ac:spMk id="5" creationId="{08706850-5C2B-ACB6-DA18-298A24B1462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ristotleuniversity-my.sharepoint.com/personal/gkatsipis_office365_auth_gr/Documents/LND/BioPad/Results/&#913;&#960;&#959;&#964;&#949;&#955;&#941;&#963;&#956;&#945;&#964;&#945;%20050924/RN_&#913;&#946;7_dil_AuMNPs%20Co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ristotleuniversity-my.sharepoint.com/personal/gkatsipis_office365_auth_gr/Documents/LND/BioPad/Results/&#913;&#960;&#959;&#964;&#949;&#955;&#941;&#963;&#956;&#945;&#964;&#945;%20050924/RN_&#913;&#946;7_dil_AuMNPs%20Co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rnv95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'[RN_Αβ7_dil_AuMNPs Core.xlsx]Φύλλο1'!$D$24:$D$25</c:f>
              <c:strCache>
                <c:ptCount val="2"/>
                <c:pt idx="0">
                  <c:v>RNV95</c:v>
                </c:pt>
                <c:pt idx="1">
                  <c:v>Freeze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4000"/>
                    <a:satMod val="103000"/>
                    <a:lumMod val="102000"/>
                  </a:schemeClr>
                </a:gs>
                <a:gs pos="50000">
                  <a:schemeClr val="accent6">
                    <a:shade val="100000"/>
                    <a:satMod val="110000"/>
                    <a:lumMod val="100000"/>
                  </a:schemeClr>
                </a:gs>
                <a:gs pos="100000">
                  <a:schemeClr val="accent6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'[RN_Αβ7_dil_AuMNPs Core.xlsx]Φύλλο1'!$B$26:$C$30</c:f>
              <c:strCache>
                <c:ptCount val="5"/>
                <c:pt idx="0">
                  <c:v>1/1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4">
                  <c:v>1/16</c:v>
                </c:pt>
              </c:strCache>
            </c:strRef>
          </c:cat>
          <c:val>
            <c:numRef>
              <c:f>'[RN_Αβ7_dil_AuMNPs Core.xlsx]Φύλλο1'!$D$26:$D$30</c:f>
              <c:numCache>
                <c:formatCode>General</c:formatCode>
                <c:ptCount val="5"/>
                <c:pt idx="0">
                  <c:v>20.97462514417532</c:v>
                </c:pt>
                <c:pt idx="1">
                  <c:v>13.921568627450979</c:v>
                </c:pt>
                <c:pt idx="2">
                  <c:v>7.9988465974625145</c:v>
                </c:pt>
                <c:pt idx="3">
                  <c:v>3.1199538638985</c:v>
                </c:pt>
                <c:pt idx="4">
                  <c:v>3.1141868512110729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0-458C-8B6C-28E2B632CF94}"/>
            </c:ext>
          </c:extLst>
        </c:ser>
        <c:ser>
          <c:idx val="1"/>
          <c:order val="1"/>
          <c:tx>
            <c:strRef>
              <c:f>'[RN_Αβ7_dil_AuMNPs Core.xlsx]Φύλλο1'!$E$24:$E$25</c:f>
              <c:strCache>
                <c:ptCount val="2"/>
                <c:pt idx="0">
                  <c:v>RNV95</c:v>
                </c:pt>
                <c:pt idx="1">
                  <c:v>pH 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4000"/>
                    <a:satMod val="103000"/>
                    <a:lumMod val="102000"/>
                  </a:schemeClr>
                </a:gs>
                <a:gs pos="50000">
                  <a:schemeClr val="accent5">
                    <a:shade val="100000"/>
                    <a:satMod val="110000"/>
                    <a:lumMod val="100000"/>
                  </a:schemeClr>
                </a:gs>
                <a:gs pos="100000">
                  <a:schemeClr val="accent5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'[RN_Αβ7_dil_AuMNPs Core.xlsx]Φύλλο1'!$B$26:$C$30</c:f>
              <c:strCache>
                <c:ptCount val="5"/>
                <c:pt idx="0">
                  <c:v>1/1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4">
                  <c:v>1/16</c:v>
                </c:pt>
              </c:strCache>
            </c:strRef>
          </c:cat>
          <c:val>
            <c:numRef>
              <c:f>'[RN_Αβ7_dil_AuMNPs Core.xlsx]Φύλλο1'!$E$26:$E$30</c:f>
              <c:numCache>
                <c:formatCode>General</c:formatCode>
                <c:ptCount val="5"/>
                <c:pt idx="0">
                  <c:v>19.169550173010382</c:v>
                </c:pt>
                <c:pt idx="1">
                  <c:v>16.30334486735871</c:v>
                </c:pt>
                <c:pt idx="2">
                  <c:v>3.6159169550173011</c:v>
                </c:pt>
                <c:pt idx="3">
                  <c:v>0.23068050749711647</c:v>
                </c:pt>
                <c:pt idx="4">
                  <c:v>0.22491349480968859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0-458C-8B6C-28E2B632C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92226976"/>
        <c:axId val="773909824"/>
      </c:barChart>
      <c:catAx>
        <c:axId val="292226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Core-Shell Au-Fe NPs dilution-fold</a:t>
                </a:r>
                <a:endParaRPr lang="el-G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73909824"/>
        <c:crosses val="autoZero"/>
        <c:auto val="1"/>
        <c:lblAlgn val="ctr"/>
        <c:lblOffset val="100"/>
        <c:noMultiLvlLbl val="0"/>
      </c:catAx>
      <c:valAx>
        <c:axId val="77390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% </a:t>
                </a:r>
                <a:r>
                  <a:rPr lang="en-US"/>
                  <a:t>Aptamer Conjufation</a:t>
                </a:r>
                <a:endParaRPr lang="el-G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9222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Ab7-92-1H1</a:t>
            </a:r>
            <a:endParaRPr lang="el-G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'[RN_Αβ7_dil_AuMNPs Core.xlsx]Φύλλο1'!$D$33:$D$34</c:f>
              <c:strCache>
                <c:ptCount val="2"/>
                <c:pt idx="0">
                  <c:v>Αβ7-92-1Η1</c:v>
                </c:pt>
                <c:pt idx="1">
                  <c:v>Freeze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4000"/>
                    <a:satMod val="103000"/>
                    <a:lumMod val="102000"/>
                  </a:schemeClr>
                </a:gs>
                <a:gs pos="50000">
                  <a:schemeClr val="accent6">
                    <a:shade val="100000"/>
                    <a:satMod val="110000"/>
                    <a:lumMod val="100000"/>
                  </a:schemeClr>
                </a:gs>
                <a:gs pos="100000">
                  <a:schemeClr val="accent6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'[RN_Αβ7_dil_AuMNPs Core.xlsx]Φύλλο1'!$B$35:$C$39</c:f>
              <c:strCache>
                <c:ptCount val="5"/>
                <c:pt idx="0">
                  <c:v>1/1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4">
                  <c:v>1/16</c:v>
                </c:pt>
              </c:strCache>
            </c:strRef>
          </c:cat>
          <c:val>
            <c:numRef>
              <c:f>'[RN_Αβ7_dil_AuMNPs Core.xlsx]Φύλλο1'!$D$35:$D$39</c:f>
              <c:numCache>
                <c:formatCode>General</c:formatCode>
                <c:ptCount val="5"/>
                <c:pt idx="0">
                  <c:v>29.569892473118284</c:v>
                </c:pt>
                <c:pt idx="1">
                  <c:v>25.729646697388628</c:v>
                </c:pt>
                <c:pt idx="2">
                  <c:v>11.213517665130569</c:v>
                </c:pt>
                <c:pt idx="3">
                  <c:v>1.9201228878648235</c:v>
                </c:pt>
                <c:pt idx="4">
                  <c:v>0.80645161290322576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A-42AE-A50D-F5949C3A4FC7}"/>
            </c:ext>
          </c:extLst>
        </c:ser>
        <c:ser>
          <c:idx val="1"/>
          <c:order val="1"/>
          <c:tx>
            <c:strRef>
              <c:f>'[RN_Αβ7_dil_AuMNPs Core.xlsx]Φύλλο1'!$E$33:$E$34</c:f>
              <c:strCache>
                <c:ptCount val="2"/>
                <c:pt idx="0">
                  <c:v>Αβ7-92-1Η1</c:v>
                </c:pt>
                <c:pt idx="1">
                  <c:v>pH 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4000"/>
                    <a:satMod val="103000"/>
                    <a:lumMod val="102000"/>
                  </a:schemeClr>
                </a:gs>
                <a:gs pos="50000">
                  <a:schemeClr val="accent5">
                    <a:shade val="100000"/>
                    <a:satMod val="110000"/>
                    <a:lumMod val="100000"/>
                  </a:schemeClr>
                </a:gs>
                <a:gs pos="100000">
                  <a:schemeClr val="accent5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'[RN_Αβ7_dil_AuMNPs Core.xlsx]Φύλλο1'!$B$35:$C$39</c:f>
              <c:strCache>
                <c:ptCount val="5"/>
                <c:pt idx="0">
                  <c:v>1/1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4">
                  <c:v>1/16</c:v>
                </c:pt>
              </c:strCache>
            </c:strRef>
          </c:cat>
          <c:val>
            <c:numRef>
              <c:f>'[RN_Αβ7_dil_AuMNPs Core.xlsx]Φύλλο1'!$E$35:$E$39</c:f>
              <c:numCache>
                <c:formatCode>General</c:formatCode>
                <c:ptCount val="5"/>
                <c:pt idx="0">
                  <c:v>24.70814132104455</c:v>
                </c:pt>
                <c:pt idx="1">
                  <c:v>20.111367127496159</c:v>
                </c:pt>
                <c:pt idx="2">
                  <c:v>9.5890937019969282</c:v>
                </c:pt>
                <c:pt idx="3">
                  <c:v>1.8471582181259598</c:v>
                </c:pt>
                <c:pt idx="4">
                  <c:v>0.2035330261136713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CA-42AE-A50D-F5949C3A4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0003888"/>
        <c:axId val="320004368"/>
      </c:barChart>
      <c:catAx>
        <c:axId val="320003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Core-Shell Au-Fe NPs dilution-fold</a:t>
                </a:r>
                <a:endParaRPr lang="el-G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20004368"/>
        <c:crosses val="autoZero"/>
        <c:auto val="1"/>
        <c:lblAlgn val="ctr"/>
        <c:lblOffset val="100"/>
        <c:noMultiLvlLbl val="0"/>
      </c:catAx>
      <c:valAx>
        <c:axId val="32000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% </a:t>
                </a:r>
                <a:r>
                  <a:rPr lang="en-US"/>
                  <a:t>Aptamer Conjufation</a:t>
                </a:r>
                <a:endParaRPr lang="el-G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2000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1E25A-7D4C-4E4B-84E0-27047E996A78}" type="datetimeFigureOut">
              <a:rPr lang="el-GR" smtClean="0"/>
              <a:t>7/11/2024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3863A-46FE-4827-8818-F2C3946337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46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762C439-3E89-40FE-A19A-04C0B06C6BB9}" type="datetime1">
              <a:rPr lang="el-GR" smtClean="0"/>
              <a:t>7/11/2024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A5552AA-B953-4235-80DB-9EC029185C8F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47846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90CA-BAFD-4C86-ABFC-0425CB751021}" type="datetime1">
              <a:rPr lang="el-GR" smtClean="0"/>
              <a:t>7/11/2024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8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E6BD-FEE0-45E5-8D94-A53733ACAC65}" type="datetime1">
              <a:rPr lang="el-GR" smtClean="0"/>
              <a:t>7/11/2024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6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F757-71AD-4ABF-825C-977980D99FA6}" type="datetime1">
              <a:rPr lang="el-GR" smtClean="0"/>
              <a:t>7/11/2024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46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4305C3-84C0-4E76-A1F7-DFEE961B7AD8}" type="datetime1">
              <a:rPr lang="el-GR" smtClean="0"/>
              <a:t>7/11/2024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5552AA-B953-4235-80DB-9EC029185C8F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6936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418E-32DA-4DCB-BE86-AB89EA288A84}" type="datetime1">
              <a:rPr lang="el-GR" smtClean="0"/>
              <a:t>7/11/2024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08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D229-B599-4E2A-8098-39756E00C404}" type="datetime1">
              <a:rPr lang="el-GR" smtClean="0"/>
              <a:t>7/11/2024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65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0865-8B73-42C5-BB79-7CA03EC88DCD}" type="datetime1">
              <a:rPr lang="el-GR" smtClean="0"/>
              <a:t>7/11/2024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05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8935-050E-4F91-B304-52B01EBA2CF5}" type="datetime1">
              <a:rPr lang="el-GR" smtClean="0"/>
              <a:t>7/11/2024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771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D25B26-4545-47B1-814D-D6AD751EFE5B}" type="datetime1">
              <a:rPr lang="el-GR" smtClean="0"/>
              <a:t>7/11/2024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5552AA-B953-4235-80DB-9EC029185C8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612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FDE005-9D21-4ABE-9B44-E7F5648C43F9}" type="datetime1">
              <a:rPr lang="el-GR" smtClean="0"/>
              <a:t>7/11/2024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5552AA-B953-4235-80DB-9EC029185C8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804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8FF8707-6B7D-4FD1-8E16-02A9AE71CAD4}" type="datetime1">
              <a:rPr lang="el-GR" smtClean="0"/>
              <a:t>7/11/2024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A5552AA-B953-4235-80DB-9EC029185C8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877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10.1038/nrneurol.2015.22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molmed.2009.01.00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b.2018.09.011" TargetMode="External"/><Relationship Id="rId2" Type="http://schemas.openxmlformats.org/officeDocument/2006/relationships/hyperlink" Target="https://doi.org/10.1073/pnas.22131571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90/ijms2212635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ADF343-E49F-7767-4241-F5635397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51" y="123093"/>
            <a:ext cx="9601200" cy="1485900"/>
          </a:xfrm>
        </p:spPr>
        <p:txBody>
          <a:bodyPr/>
          <a:lstStyle/>
          <a:p>
            <a:r>
              <a:rPr lang="en-US" dirty="0"/>
              <a:t>State per Biomarker/aptamer provision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8DFECF-CFC8-1444-10EA-1CA504213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266092"/>
            <a:ext cx="11304395" cy="559190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GFAP protein: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commercially available</a:t>
            </a:r>
          </a:p>
          <a:p>
            <a:pPr marL="457200" lvl="1" indent="0"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FIB012B</a:t>
            </a:r>
            <a:r>
              <a:rPr lang="en-US" sz="1800" i="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AGCCTCGTCTGTTCTCCCTGCGTTGTCATATATTCACTGATGTATAGATCTTGGTTTGGTTGGTCTGGTAGAGATAGTCAGTGGCAGCT</a:t>
            </a:r>
          </a:p>
          <a:p>
            <a:pPr marL="457200" lvl="1" indent="0"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FIB001C</a:t>
            </a:r>
            <a:r>
              <a:rPr lang="en-US" sz="1800" i="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GCTTAGGACGAATTACTCTCTCGCATCATTGGTTTGGTTGGTCTGGTCTGATGCTCCCTACTAACAGCGTTCTGGATGAT</a:t>
            </a:r>
          </a:p>
          <a:p>
            <a:pPr marL="742950" lvl="1" indent="-285750"/>
            <a:r>
              <a:rPr lang="en-US" sz="18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The aptamers are needed to get shortened to refine the design further </a:t>
            </a:r>
          </a:p>
          <a:p>
            <a:pPr marL="457200" lvl="1" indent="0">
              <a:buNone/>
            </a:pPr>
            <a:endParaRPr lang="en-US" sz="1800" i="0" dirty="0">
              <a:solidFill>
                <a:srgbClr val="156082"/>
              </a:solidFill>
              <a:latin typeface="Times New Roman" panose="02020603050405020304" pitchFamily="18" charset="0"/>
            </a:endParaRPr>
          </a:p>
          <a:p>
            <a:pPr marL="269748" indent="-342900">
              <a:buFont typeface="+mj-lt"/>
              <a:buAutoNum type="arabicPeriod"/>
            </a:pPr>
            <a:r>
              <a:rPr lang="en-US" sz="1800" b="1" i="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NFL protein</a:t>
            </a:r>
            <a:r>
              <a:rPr lang="en-US" sz="18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r>
              <a:rPr lang="en-US" sz="1800" i="0" dirty="0">
                <a:solidFill>
                  <a:srgbClr val="156082"/>
                </a:solidFill>
                <a:latin typeface="Times New Roman" panose="02020603050405020304" pitchFamily="18" charset="0"/>
              </a:rPr>
              <a:t> </a:t>
            </a:r>
            <a:r>
              <a:rPr lang="en-US" sz="18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commercially available</a:t>
            </a:r>
          </a:p>
          <a:p>
            <a:pPr lvl="1"/>
            <a:r>
              <a:rPr lang="en-US" sz="1800" i="0" dirty="0">
                <a:solidFill>
                  <a:schemeClr val="tx1"/>
                </a:solidFill>
                <a:latin typeface="Times New Roman" panose="02020603050405020304" pitchFamily="18" charset="0"/>
              </a:rPr>
              <a:t>The sequence has yet to been referred by </a:t>
            </a:r>
            <a:r>
              <a:rPr lang="en-US" sz="1800" i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Novaptech</a:t>
            </a:r>
            <a:r>
              <a:rPr lang="en-US" sz="1800" i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lvl="1"/>
            <a:r>
              <a:rPr lang="en-US" sz="1800" i="0">
                <a:solidFill>
                  <a:schemeClr val="tx1"/>
                </a:solidFill>
                <a:latin typeface="Times New Roman" panose="02020603050405020304" pitchFamily="18" charset="0"/>
              </a:rPr>
              <a:t> Already designed and is ready to be delivered to </a:t>
            </a:r>
            <a:r>
              <a:rPr lang="en-US" sz="1800" i="0" err="1">
                <a:solidFill>
                  <a:schemeClr val="tx1"/>
                </a:solidFill>
                <a:latin typeface="Times New Roman" panose="02020603050405020304" pitchFamily="18" charset="0"/>
              </a:rPr>
              <a:t>parteners</a:t>
            </a:r>
            <a:endParaRPr lang="en-US" sz="1600" i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b="0" i="0">
              <a:solidFill>
                <a:schemeClr val="accent6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u="sng">
                <a:solidFill>
                  <a:srgbClr val="7030A0"/>
                </a:solidFill>
                <a:latin typeface="Times New Roman" panose="02020603050405020304" pitchFamily="18" charset="0"/>
              </a:rPr>
              <a:t>pTau217</a:t>
            </a:r>
            <a:r>
              <a:rPr lang="en-US" sz="1800" u="sng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u="sng">
                <a:solidFill>
                  <a:srgbClr val="7030A0"/>
                </a:solidFill>
                <a:latin typeface="Times New Roman" panose="02020603050405020304" pitchFamily="18" charset="0"/>
              </a:rPr>
              <a:t>p</a:t>
            </a:r>
            <a:r>
              <a:rPr lang="en-US" sz="1800" b="1" i="0" u="sng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eptide</a:t>
            </a:r>
            <a:r>
              <a:rPr lang="en-US" sz="1800" b="1" u="sng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endParaRPr lang="en-US" sz="1800" b="1" i="0" u="sng">
              <a:solidFill>
                <a:srgbClr val="7030A0"/>
              </a:solidFill>
              <a:effectLst/>
              <a:latin typeface="Times New Roman" panose="02020603050405020304" pitchFamily="18" charset="0"/>
            </a:endParaRPr>
          </a:p>
          <a:p>
            <a:pPr marL="530352" lvl="1" indent="0">
              <a:buNone/>
            </a:pPr>
            <a:r>
              <a:rPr lang="en-US" sz="1800" i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SRTPSLP-</a:t>
            </a:r>
            <a:r>
              <a:rPr lang="en-US" sz="1800" i="0" err="1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Tphos</a:t>
            </a:r>
            <a:r>
              <a:rPr lang="en-US" sz="1800" i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-PPTREPKKVA</a:t>
            </a:r>
            <a:r>
              <a:rPr lang="el-GR" sz="1800" i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lvl="1"/>
            <a:r>
              <a:rPr lang="el-GR" sz="180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Τ</a:t>
            </a:r>
            <a:r>
              <a:rPr lang="en-US" sz="1800" i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arget</a:t>
            </a:r>
            <a:r>
              <a:rPr lang="en-US" sz="180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to select aptamers against it</a:t>
            </a:r>
            <a:endParaRPr lang="el-GR" sz="1800" i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lvl="1"/>
            <a:r>
              <a:rPr lang="en-US" sz="1800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Without phosphorylation for control experiment</a:t>
            </a:r>
            <a:endParaRPr lang="el-GR" sz="1800">
              <a:solidFill>
                <a:schemeClr val="tx1"/>
              </a:solidFill>
            </a:endParaRPr>
          </a:p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19D0FA1-C958-D014-5814-679D7522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104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EB176C-9FA6-59BC-C018-0DC49ED4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6756400" cy="1600200"/>
          </a:xfrm>
        </p:spPr>
        <p:txBody>
          <a:bodyPr/>
          <a:lstStyle/>
          <a:p>
            <a:r>
              <a:rPr lang="en-US"/>
              <a:t>Low pH – assisted conjugation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5A0223-7BF8-C963-08F6-5E3456D1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10220632" cy="3790335"/>
          </a:xfrm>
        </p:spPr>
        <p:txBody>
          <a:bodyPr/>
          <a:lstStyle/>
          <a:p>
            <a:r>
              <a:rPr lang="en-US" dirty="0"/>
              <a:t>SH-aptamers are mixed with citrate-capped nanoparticles,</a:t>
            </a:r>
            <a:r>
              <a:rPr lang="el-GR" dirty="0"/>
              <a:t> </a:t>
            </a:r>
            <a:r>
              <a:rPr lang="en-US" dirty="0"/>
              <a:t>and an acidic buffer is added to induce quick adsorption of aptamers on gold nanoparticles</a:t>
            </a:r>
          </a:p>
          <a:p>
            <a:r>
              <a:rPr lang="en-US" dirty="0"/>
              <a:t> This protocol is fast and leads to quantitative conjugation of aptamers on Au NPs </a:t>
            </a:r>
            <a:r>
              <a:rPr lang="en-US" u="sng" dirty="0"/>
              <a:t>(according to literature)</a:t>
            </a:r>
          </a:p>
          <a:p>
            <a:endParaRPr lang="en-US" dirty="0"/>
          </a:p>
          <a:p>
            <a:r>
              <a:rPr lang="en-US" dirty="0"/>
              <a:t>We employed this methodology in initial syntheses (</a:t>
            </a:r>
            <a:r>
              <a:rPr lang="en-US" sz="2000" b="1" dirty="0"/>
              <a:t>AuFe01-</a:t>
            </a:r>
            <a:r>
              <a:rPr lang="en-US" dirty="0"/>
              <a:t>GMCP1, </a:t>
            </a:r>
            <a:r>
              <a:rPr lang="en-US" sz="2000" b="1" dirty="0"/>
              <a:t>AuFe05-</a:t>
            </a:r>
            <a:r>
              <a:rPr lang="en-US" dirty="0"/>
              <a:t>GMCP2) but failed (possibly due to low stability of these nanoparticles)</a:t>
            </a:r>
          </a:p>
          <a:p>
            <a:r>
              <a:rPr lang="en-US" dirty="0"/>
              <a:t>We repeated this methodology with core-shell MNPs (</a:t>
            </a:r>
            <a:r>
              <a:rPr lang="en-US" b="1" dirty="0"/>
              <a:t>AuFe11-</a:t>
            </a:r>
            <a:r>
              <a:rPr lang="en-US" dirty="0"/>
              <a:t>GMCP3) successfully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A9C608A-1E43-0231-E3A9-722E16471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94" t="33249" b="27456"/>
          <a:stretch/>
        </p:blipFill>
        <p:spPr>
          <a:xfrm>
            <a:off x="7142480" y="429260"/>
            <a:ext cx="4758966" cy="1485900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73E49A4-0E03-3E44-9F23-AE7FE21E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375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, χαρτί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C9FFD046-5545-DED5-5E05-066E1CDD8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9" t="24200" r="33399" b="50828"/>
          <a:stretch/>
        </p:blipFill>
        <p:spPr>
          <a:xfrm>
            <a:off x="1122876" y="4015871"/>
            <a:ext cx="3956101" cy="21034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4932B3-E81C-DA7E-1848-66CF00AEEE59}"/>
              </a:ext>
            </a:extLst>
          </p:cNvPr>
          <p:cNvSpPr txBox="1"/>
          <p:nvPr/>
        </p:nvSpPr>
        <p:spPr>
          <a:xfrm>
            <a:off x="5103366" y="5792095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RNV95 aptamer (</a:t>
            </a:r>
            <a:r>
              <a:rPr lang="el-GR" b="1"/>
              <a:t>Αβ40)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FCCCA-2F31-2E36-E1AD-3FD717D88DBA}"/>
              </a:ext>
            </a:extLst>
          </p:cNvPr>
          <p:cNvSpPr txBox="1"/>
          <p:nvPr/>
        </p:nvSpPr>
        <p:spPr>
          <a:xfrm>
            <a:off x="5057681" y="3455155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Αβ7-92</a:t>
            </a:r>
            <a:r>
              <a:rPr lang="en-US" b="1" dirty="0"/>
              <a:t> aptamer (</a:t>
            </a:r>
            <a:r>
              <a:rPr lang="el-GR" b="1" dirty="0"/>
              <a:t>Αβ42)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9C3EE-5F1F-B99D-F5C6-D9B545DA0FA4}"/>
              </a:ext>
            </a:extLst>
          </p:cNvPr>
          <p:cNvSpPr txBox="1"/>
          <p:nvPr/>
        </p:nvSpPr>
        <p:spPr>
          <a:xfrm>
            <a:off x="5004533" y="1198156"/>
            <a:ext cx="147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APTAMER</a:t>
            </a:r>
            <a:endParaRPr lang="el-GR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7F676-70BC-2D0C-C9E4-2A344C1ED440}"/>
              </a:ext>
            </a:extLst>
          </p:cNvPr>
          <p:cNvSpPr txBox="1"/>
          <p:nvPr/>
        </p:nvSpPr>
        <p:spPr>
          <a:xfrm>
            <a:off x="7608379" y="354353"/>
            <a:ext cx="4404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Nanoparticles treated with low-pH citrate buffer in the absence of aptamers aggregated as proved by intense color change and sedimentation of the core-shell MNPs (</a:t>
            </a:r>
            <a:r>
              <a:rPr lang="en-US" b="1" dirty="0"/>
              <a:t>AuFe11-</a:t>
            </a:r>
            <a:r>
              <a:rPr lang="en-US" dirty="0"/>
              <a:t>GMCP3) at the bottom of the tube</a:t>
            </a:r>
            <a:endParaRPr lang="el-GR" dirty="0"/>
          </a:p>
        </p:txBody>
      </p:sp>
      <p:sp>
        <p:nvSpPr>
          <p:cNvPr id="12" name="Θέση αριθμού διαφάνειας 11">
            <a:extLst>
              <a:ext uri="{FF2B5EF4-FFF2-40B4-BE49-F238E27FC236}">
                <a16:creationId xmlns:a16="http://schemas.microsoft.com/office/drawing/2014/main" id="{06A35841-059C-6753-7399-5D9596E4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11</a:t>
            </a:fld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BF277F-E84C-19D6-6ECD-A540EF403ABF}"/>
              </a:ext>
            </a:extLst>
          </p:cNvPr>
          <p:cNvSpPr txBox="1"/>
          <p:nvPr/>
        </p:nvSpPr>
        <p:spPr>
          <a:xfrm>
            <a:off x="7608378" y="2087879"/>
            <a:ext cx="4583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 NPs (</a:t>
            </a:r>
            <a:r>
              <a:rPr lang="en-US" b="1" dirty="0"/>
              <a:t>AuFe07, AuFe08</a:t>
            </a:r>
            <a:r>
              <a:rPr lang="en-US" dirty="0"/>
              <a:t>) in the presence of aptamers (2</a:t>
            </a:r>
            <a:r>
              <a:rPr lang="el-GR" dirty="0"/>
              <a:t> μΜ)</a:t>
            </a:r>
            <a:r>
              <a:rPr lang="en-US" dirty="0"/>
              <a:t> retained their initial dispersity and color, indicative of aptamer conjugation on Au NPs (</a:t>
            </a:r>
            <a:r>
              <a:rPr lang="en-US" b="1" dirty="0"/>
              <a:t>AuFe07, AuFe08</a:t>
            </a:r>
            <a:r>
              <a:rPr lang="en-US" dirty="0"/>
              <a:t>) and protection against aggregation induced by the low-pH treatment</a:t>
            </a:r>
            <a:endParaRPr lang="el-GR" dirty="0"/>
          </a:p>
        </p:txBody>
      </p:sp>
      <p:pic>
        <p:nvPicPr>
          <p:cNvPr id="3" name="Θέση περιεχομένου 4" descr="Εικόνα που περιέχει κείμενο, χαρτί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1AD8E66E-C9C8-6C52-744C-73D22978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9" t="49647" r="33399" b="9970"/>
          <a:stretch/>
        </p:blipFill>
        <p:spPr>
          <a:xfrm>
            <a:off x="1101580" y="451064"/>
            <a:ext cx="3956101" cy="3401570"/>
          </a:xfrm>
          <a:prstGeom prst="rect">
            <a:avLst/>
          </a:prstGeom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E32B9385-006E-340A-37C6-EC59647AA121}"/>
              </a:ext>
            </a:extLst>
          </p:cNvPr>
          <p:cNvCxnSpPr/>
          <p:nvPr/>
        </p:nvCxnSpPr>
        <p:spPr>
          <a:xfrm>
            <a:off x="1122876" y="6655693"/>
            <a:ext cx="3803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F22C28E-D947-F4B6-97A9-AD37B9087FD1}"/>
              </a:ext>
            </a:extLst>
          </p:cNvPr>
          <p:cNvSpPr txBox="1"/>
          <p:nvPr/>
        </p:nvSpPr>
        <p:spPr>
          <a:xfrm>
            <a:off x="1122876" y="6244546"/>
            <a:ext cx="767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Serial Dilutions of core-shell MNPs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n-US" b="1" dirty="0"/>
              <a:t>AuFe11-</a:t>
            </a:r>
            <a:r>
              <a:rPr lang="en-US" dirty="0"/>
              <a:t>GMCP3) </a:t>
            </a:r>
            <a:r>
              <a:rPr lang="el-GR" dirty="0"/>
              <a:t>(</a:t>
            </a:r>
            <a:r>
              <a:rPr lang="en-US" dirty="0"/>
              <a:t>up to 16-times dilution)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747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870187-0504-7439-48F0-1A0DE80F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6651523" cy="1693606"/>
          </a:xfrm>
        </p:spPr>
        <p:txBody>
          <a:bodyPr/>
          <a:lstStyle/>
          <a:p>
            <a:r>
              <a:rPr lang="en-US"/>
              <a:t>Freeze-thaw directed conjugation</a:t>
            </a:r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834595E-2779-2E3B-8146-EE546ECE6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8065"/>
          <a:stretch/>
        </p:blipFill>
        <p:spPr>
          <a:xfrm>
            <a:off x="8215466" y="567506"/>
            <a:ext cx="3425927" cy="1885950"/>
          </a:xfrm>
          <a:prstGeom prst="rect">
            <a:avLst/>
          </a:prstGeom>
        </p:spPr>
      </p:pic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EED4C2BE-92C5-AA1E-DB3F-458344AA2FAC}"/>
              </a:ext>
            </a:extLst>
          </p:cNvPr>
          <p:cNvSpPr txBox="1">
            <a:spLocks/>
          </p:cNvSpPr>
          <p:nvPr/>
        </p:nvSpPr>
        <p:spPr>
          <a:xfrm>
            <a:off x="1371600" y="2748116"/>
            <a:ext cx="10220632" cy="3790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SH-aptamers are mixed with citrate-capped nanoparticles,</a:t>
            </a:r>
            <a:r>
              <a:rPr lang="el-GR" dirty="0"/>
              <a:t> </a:t>
            </a:r>
            <a:r>
              <a:rPr lang="en-US" dirty="0"/>
              <a:t>and then frozen (-20) and thawed after at least 2 hours (overnight is OK also)</a:t>
            </a:r>
          </a:p>
          <a:p>
            <a:r>
              <a:rPr lang="en-US" dirty="0"/>
              <a:t>This protocol is fast, easy and leads to quantitative conjugation of aptamers on Au NPs (according to literature)</a:t>
            </a:r>
          </a:p>
          <a:p>
            <a:endParaRPr lang="en-US" dirty="0"/>
          </a:p>
          <a:p>
            <a:r>
              <a:rPr lang="en-US" dirty="0"/>
              <a:t>We employed this methodology in gold nanoparticles (AuRef1, AuRef2) and core-shell MNPs (</a:t>
            </a:r>
            <a:r>
              <a:rPr lang="en-US" b="1" dirty="0"/>
              <a:t>AuFe11-</a:t>
            </a:r>
            <a:r>
              <a:rPr lang="en-US" dirty="0"/>
              <a:t>GMCP3) with success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A74A7B-2F1C-3B2D-0D52-9139A035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z="1400" smtClean="0"/>
              <a:t>12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426969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17B19E1-E222-F369-93BA-58AB7403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13</a:t>
            </a:fld>
            <a:endParaRPr lang="el-GR"/>
          </a:p>
        </p:txBody>
      </p:sp>
      <p:pic>
        <p:nvPicPr>
          <p:cNvPr id="19" name="Θέση περιεχομένου 18">
            <a:extLst>
              <a:ext uri="{FF2B5EF4-FFF2-40B4-BE49-F238E27FC236}">
                <a16:creationId xmlns:a16="http://schemas.microsoft.com/office/drawing/2014/main" id="{84BCB83D-34D6-4190-6230-6EAF93C29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3287"/>
          <a:stretch/>
        </p:blipFill>
        <p:spPr>
          <a:xfrm>
            <a:off x="1172016" y="224463"/>
            <a:ext cx="3877504" cy="59070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702EB77-9A9B-762B-86FD-C619D05CCDB8}"/>
              </a:ext>
            </a:extLst>
          </p:cNvPr>
          <p:cNvSpPr txBox="1"/>
          <p:nvPr/>
        </p:nvSpPr>
        <p:spPr>
          <a:xfrm>
            <a:off x="6406371" y="3582076"/>
            <a:ext cx="4906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 NPs (AuRef2) treated with freeze-thaw in the absence of TBA1 aptamers aggregated as proved by intense color change and sedimentation of the AuNPs at the bottom of the tube</a:t>
            </a:r>
          </a:p>
          <a:p>
            <a:endParaRPr lang="en-US" dirty="0"/>
          </a:p>
          <a:p>
            <a:r>
              <a:rPr lang="en-US" dirty="0"/>
              <a:t>AuNPs treated with TBA1 were stable for at least 2 weeks</a:t>
            </a:r>
            <a:endParaRPr lang="el-GR" dirty="0"/>
          </a:p>
        </p:txBody>
      </p:sp>
      <p:pic>
        <p:nvPicPr>
          <p:cNvPr id="2" name="Θέση περιεχομένου 18">
            <a:extLst>
              <a:ext uri="{FF2B5EF4-FFF2-40B4-BE49-F238E27FC236}">
                <a16:creationId xmlns:a16="http://schemas.microsoft.com/office/drawing/2014/main" id="{E7C8DF4B-FB40-B520-E34C-B679001C1D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482" b="64757"/>
          <a:stretch/>
        </p:blipFill>
        <p:spPr>
          <a:xfrm>
            <a:off x="4868591" y="307200"/>
            <a:ext cx="4276386" cy="20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0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7D3B952-8CDE-14F4-601C-E4B3E95A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14</a:t>
            </a:fld>
            <a:endParaRPr lang="el-GR" dirty="0"/>
          </a:p>
        </p:txBody>
      </p:sp>
      <p:pic>
        <p:nvPicPr>
          <p:cNvPr id="6" name="Εικόνα 5" descr="Εικόνα που περιέχει κείμενο, πεταλούδα&#10;&#10;Περιγραφή που δημιουργήθηκε αυτόματα">
            <a:extLst>
              <a:ext uri="{FF2B5EF4-FFF2-40B4-BE49-F238E27FC236}">
                <a16:creationId xmlns:a16="http://schemas.microsoft.com/office/drawing/2014/main" id="{EBF7D95B-E0CE-EAEE-7BC5-CADDD1166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95" r="8741" b="60222"/>
          <a:stretch/>
        </p:blipFill>
        <p:spPr>
          <a:xfrm rot="16200000">
            <a:off x="1849389" y="3150900"/>
            <a:ext cx="2367133" cy="3820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6F5719-EE25-E7BA-9CF5-6F35B7F0F285}"/>
              </a:ext>
            </a:extLst>
          </p:cNvPr>
          <p:cNvSpPr txBox="1"/>
          <p:nvPr/>
        </p:nvSpPr>
        <p:spPr>
          <a:xfrm>
            <a:off x="4925961" y="5711456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RNV95 aptamer (</a:t>
            </a:r>
            <a:r>
              <a:rPr lang="el-GR" b="1" dirty="0"/>
              <a:t>Αβ40)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47BF6-4E57-3FCB-2136-B6CD1A2B9691}"/>
              </a:ext>
            </a:extLst>
          </p:cNvPr>
          <p:cNvSpPr txBox="1"/>
          <p:nvPr/>
        </p:nvSpPr>
        <p:spPr>
          <a:xfrm>
            <a:off x="4943036" y="3378782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Αβ7-92</a:t>
            </a:r>
            <a:r>
              <a:rPr lang="en-US" b="1" dirty="0"/>
              <a:t> aptamer (</a:t>
            </a:r>
            <a:r>
              <a:rPr lang="el-GR" b="1" dirty="0"/>
              <a:t>Αβ42)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8EDC17-34F4-82B3-A48D-C06820178213}"/>
              </a:ext>
            </a:extLst>
          </p:cNvPr>
          <p:cNvSpPr txBox="1"/>
          <p:nvPr/>
        </p:nvSpPr>
        <p:spPr>
          <a:xfrm>
            <a:off x="4943036" y="1322087"/>
            <a:ext cx="147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 APTAMER</a:t>
            </a:r>
            <a:endParaRPr lang="el-GR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06C13-AB51-D95B-B4A3-C0B33902A115}"/>
              </a:ext>
            </a:extLst>
          </p:cNvPr>
          <p:cNvSpPr txBox="1"/>
          <p:nvPr/>
        </p:nvSpPr>
        <p:spPr>
          <a:xfrm>
            <a:off x="7553816" y="675756"/>
            <a:ext cx="4638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Core-shell MNPs (</a:t>
            </a:r>
            <a:r>
              <a:rPr lang="en-US" b="1" dirty="0"/>
              <a:t>AuFe11-</a:t>
            </a:r>
            <a:r>
              <a:rPr lang="en-US" dirty="0"/>
              <a:t>GMCP3) treated with freeze-thaw in the absence of aptamers presented a slight color change and sedimentation at the bottom of the tube</a:t>
            </a:r>
          </a:p>
          <a:p>
            <a:endParaRPr lang="en-US" dirty="0"/>
          </a:p>
          <a:p>
            <a:r>
              <a:rPr lang="en-US" dirty="0"/>
              <a:t>Au NPs (</a:t>
            </a:r>
            <a:r>
              <a:rPr lang="en-US" b="1" dirty="0"/>
              <a:t>AuFe07</a:t>
            </a:r>
            <a:r>
              <a:rPr lang="en-US" dirty="0"/>
              <a:t>, </a:t>
            </a:r>
            <a:r>
              <a:rPr lang="en-US" b="1" dirty="0"/>
              <a:t>AuFe08</a:t>
            </a:r>
            <a:r>
              <a:rPr lang="en-US" dirty="0"/>
              <a:t>) in the presence of aptamers (2 </a:t>
            </a:r>
            <a:r>
              <a:rPr lang="el-GR" dirty="0"/>
              <a:t>μΜ</a:t>
            </a:r>
            <a:r>
              <a:rPr lang="en-US" dirty="0"/>
              <a:t>) retained their color and did not aggregate.</a:t>
            </a:r>
          </a:p>
          <a:p>
            <a:endParaRPr lang="en-US" dirty="0"/>
          </a:p>
          <a:p>
            <a:r>
              <a:rPr lang="en-US" dirty="0"/>
              <a:t>The change in color was not so intense as with low-pH treatment conjugation</a:t>
            </a:r>
          </a:p>
        </p:txBody>
      </p:sp>
      <p:sp>
        <p:nvSpPr>
          <p:cNvPr id="12" name="Θέση αριθμού διαφάνειας 11">
            <a:extLst>
              <a:ext uri="{FF2B5EF4-FFF2-40B4-BE49-F238E27FC236}">
                <a16:creationId xmlns:a16="http://schemas.microsoft.com/office/drawing/2014/main" id="{2CF2F7E5-1CAD-06F4-63AA-4A630A999703}"/>
              </a:ext>
            </a:extLst>
          </p:cNvPr>
          <p:cNvSpPr txBox="1">
            <a:spLocks/>
          </p:cNvSpPr>
          <p:nvPr/>
        </p:nvSpPr>
        <p:spPr>
          <a:xfrm>
            <a:off x="9625136" y="66057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552AA-B953-4235-80DB-9EC029185C8F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2" name="Εικόνα 1" descr="Εικόνα που περιέχει κείμενο, πεταλούδα&#10;&#10;Περιγραφή που δημιουργήθηκε αυτόματα">
            <a:extLst>
              <a:ext uri="{FF2B5EF4-FFF2-40B4-BE49-F238E27FC236}">
                <a16:creationId xmlns:a16="http://schemas.microsoft.com/office/drawing/2014/main" id="{36C9DE34-71D9-3283-8AAC-868245946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7" r="41605" b="60222"/>
          <a:stretch/>
        </p:blipFill>
        <p:spPr>
          <a:xfrm rot="16200000">
            <a:off x="1260036" y="77804"/>
            <a:ext cx="3545841" cy="3820159"/>
          </a:xfrm>
          <a:prstGeom prst="rect">
            <a:avLst/>
          </a:prstGeom>
        </p:spPr>
      </p:pic>
      <p:cxnSp>
        <p:nvCxnSpPr>
          <p:cNvPr id="3" name="Ευθύγραμμο βέλος σύνδεσης 2">
            <a:extLst>
              <a:ext uri="{FF2B5EF4-FFF2-40B4-BE49-F238E27FC236}">
                <a16:creationId xmlns:a16="http://schemas.microsoft.com/office/drawing/2014/main" id="{24EEFDA2-CA8B-DEC0-3C2C-47B7ED0D93D0}"/>
              </a:ext>
            </a:extLst>
          </p:cNvPr>
          <p:cNvCxnSpPr/>
          <p:nvPr/>
        </p:nvCxnSpPr>
        <p:spPr>
          <a:xfrm>
            <a:off x="1122876" y="6655693"/>
            <a:ext cx="3803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7C8D37D-198E-4DD8-BD99-E2789D581523}"/>
              </a:ext>
            </a:extLst>
          </p:cNvPr>
          <p:cNvSpPr txBox="1"/>
          <p:nvPr/>
        </p:nvSpPr>
        <p:spPr>
          <a:xfrm>
            <a:off x="1122876" y="6244546"/>
            <a:ext cx="796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Serial Dilutions of Core shell MNPs (</a:t>
            </a:r>
            <a:r>
              <a:rPr lang="en-US" b="1" dirty="0"/>
              <a:t>AuFe11</a:t>
            </a:r>
            <a:r>
              <a:rPr lang="en-US" dirty="0"/>
              <a:t>-GMCP3) </a:t>
            </a:r>
            <a:r>
              <a:rPr lang="el-GR" dirty="0"/>
              <a:t>(</a:t>
            </a:r>
            <a:r>
              <a:rPr lang="en-US" dirty="0"/>
              <a:t>up to 16-times dilution)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191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AE677D-C397-334D-A10E-861FD74A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freeze-thaw and low-pH</a:t>
            </a:r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A12FBE9-8170-39E6-17ED-DC15FE14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15</a:t>
            </a:fld>
            <a:endParaRPr lang="el-GR"/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id="{DBD54392-4C47-B89B-624B-FC4273A75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922250"/>
              </p:ext>
            </p:extLst>
          </p:nvPr>
        </p:nvGraphicFramePr>
        <p:xfrm>
          <a:off x="1124563" y="1593624"/>
          <a:ext cx="5246739" cy="332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89A291BC-0DFA-ACC5-84D0-68F250E6A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539076"/>
              </p:ext>
            </p:extLst>
          </p:nvPr>
        </p:nvGraphicFramePr>
        <p:xfrm>
          <a:off x="6270030" y="1691762"/>
          <a:ext cx="5234941" cy="312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EBAB67-F99F-08E5-CAA9-C5431422DA99}"/>
              </a:ext>
            </a:extLst>
          </p:cNvPr>
          <p:cNvSpPr txBox="1"/>
          <p:nvPr/>
        </p:nvSpPr>
        <p:spPr>
          <a:xfrm>
            <a:off x="954498" y="5045109"/>
            <a:ext cx="108336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most of the core-shell MNPs (</a:t>
            </a:r>
            <a:r>
              <a:rPr lang="en-US" b="1" dirty="0"/>
              <a:t>AuFe11-</a:t>
            </a:r>
            <a:r>
              <a:rPr lang="en-US" dirty="0"/>
              <a:t>GMCP3) dilution, freeze-thaw had better results</a:t>
            </a:r>
          </a:p>
          <a:p>
            <a:endParaRPr lang="en-US" dirty="0"/>
          </a:p>
          <a:p>
            <a:r>
              <a:rPr lang="en-US" dirty="0"/>
              <a:t>We decided to continue with freeze-thaw protocol in the following experiments</a:t>
            </a:r>
          </a:p>
          <a:p>
            <a:endParaRPr lang="en-US" dirty="0"/>
          </a:p>
          <a:p>
            <a:r>
              <a:rPr lang="en-US" dirty="0"/>
              <a:t>polyA10-aptamers did not bind  to any NPs tested, so we dropped them and continue only with SH-aptamers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407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540481-9CC4-5C8E-D531-8432C596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Thrombin binding on TBA1-AuNPs</a:t>
            </a:r>
            <a:endParaRPr lang="el-GR"/>
          </a:p>
        </p:txBody>
      </p:sp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F83BA75E-6C25-E6B7-B7BA-D7B030AB6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301" t="2366"/>
          <a:stretch/>
        </p:blipFill>
        <p:spPr>
          <a:xfrm>
            <a:off x="929797" y="1904466"/>
            <a:ext cx="5166203" cy="2781835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AF1D794-0883-5DC1-B829-9E44C6EF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16</a:t>
            </a:fld>
            <a:endParaRPr lang="el-GR"/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CCB29046-793A-17AC-E5A5-6ABD46196C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60"/>
          <a:stretch/>
        </p:blipFill>
        <p:spPr>
          <a:xfrm>
            <a:off x="5924479" y="1904466"/>
            <a:ext cx="5815237" cy="28411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D5330CE-6FB1-6DEF-B61F-BE61E7C49FDE}"/>
              </a:ext>
            </a:extLst>
          </p:cNvPr>
          <p:cNvSpPr txBox="1"/>
          <p:nvPr/>
        </p:nvSpPr>
        <p:spPr>
          <a:xfrm>
            <a:off x="1144583" y="5089944"/>
            <a:ext cx="10595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Thrombin binding on TBA1-AuNPs (</a:t>
            </a:r>
            <a:r>
              <a:rPr lang="en-US" b="1" dirty="0"/>
              <a:t>AuFe08</a:t>
            </a:r>
            <a:r>
              <a:rPr lang="en-US" dirty="0"/>
              <a:t>) is verified by electrophoretic analyses (agarose and polyacrylamide gel)</a:t>
            </a:r>
          </a:p>
          <a:p>
            <a:endParaRPr lang="en-US" dirty="0"/>
          </a:p>
          <a:p>
            <a:r>
              <a:rPr lang="en-US" dirty="0"/>
              <a:t>These results are currently replicated with core-shell MNPs (</a:t>
            </a:r>
            <a:r>
              <a:rPr lang="en-US" b="1" dirty="0"/>
              <a:t>AuFe11-</a:t>
            </a:r>
            <a:r>
              <a:rPr lang="en-US" dirty="0"/>
              <a:t>GMCP3)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9146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06D796-91AA-ED93-5765-23A7DDA2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Reproducibility issues with Core-Shell</a:t>
            </a:r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3C136AC-CFE9-8DE7-A071-7CE8BD20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17</a:t>
            </a:fld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E5B44-3115-D2A7-CC61-87F6C4CE329A}"/>
              </a:ext>
            </a:extLst>
          </p:cNvPr>
          <p:cNvSpPr txBox="1"/>
          <p:nvPr/>
        </p:nvSpPr>
        <p:spPr>
          <a:xfrm>
            <a:off x="1371600" y="4805276"/>
            <a:ext cx="116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Fresh NPs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0EB6AC-BC63-E388-3070-EF9DE01A17D9}"/>
              </a:ext>
            </a:extLst>
          </p:cNvPr>
          <p:cNvSpPr txBox="1"/>
          <p:nvPr/>
        </p:nvSpPr>
        <p:spPr>
          <a:xfrm>
            <a:off x="6669163" y="4805276"/>
            <a:ext cx="160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2 </a:t>
            </a:r>
            <a:r>
              <a:rPr lang="en-US" b="1" dirty="0"/>
              <a:t>months later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768993-4416-17F9-CD59-D20E745B9C9B}"/>
              </a:ext>
            </a:extLst>
          </p:cNvPr>
          <p:cNvSpPr txBox="1"/>
          <p:nvPr/>
        </p:nvSpPr>
        <p:spPr>
          <a:xfrm>
            <a:off x="1260624" y="5696323"/>
            <a:ext cx="1094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Binding of TBA1 on AuNPs (AuRef1) was similar, but at core-shell (</a:t>
            </a:r>
            <a:r>
              <a:rPr lang="en-US" b="1" dirty="0"/>
              <a:t>AuFe11-</a:t>
            </a:r>
            <a:r>
              <a:rPr lang="en-US" dirty="0"/>
              <a:t>GMCP3) binding efficiency was lower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4AD3BC2-0B3A-37C4-7A4E-22FF5A497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63" y="1683392"/>
            <a:ext cx="5059151" cy="3040873"/>
          </a:xfrm>
          <a:prstGeom prst="rect">
            <a:avLst/>
          </a:prstGeom>
        </p:spPr>
      </p:pic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AB93E5EA-DD11-8785-498E-6D5754A35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9060" y="1683392"/>
            <a:ext cx="5059151" cy="30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5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A14F85-5C57-FCA6-5757-BF65C5C5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84" y="63886"/>
            <a:ext cx="9065342" cy="526049"/>
          </a:xfrm>
        </p:spPr>
        <p:txBody>
          <a:bodyPr>
            <a:normAutofit fontScale="90000"/>
          </a:bodyPr>
          <a:lstStyle/>
          <a:p>
            <a:r>
              <a:rPr lang="en-US" sz="3600"/>
              <a:t>Progress for each AuNPs synthesis</a:t>
            </a:r>
            <a:endParaRPr lang="el-GR" sz="360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A1FE667-5FDD-3597-1611-C5EE7A2D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18</a:t>
            </a:fld>
            <a:endParaRPr lang="el-GR"/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3B273DCF-884B-581F-9EFA-BC4B35118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10024"/>
              </p:ext>
            </p:extLst>
          </p:nvPr>
        </p:nvGraphicFramePr>
        <p:xfrm>
          <a:off x="825910" y="589935"/>
          <a:ext cx="11208773" cy="599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324">
                  <a:extLst>
                    <a:ext uri="{9D8B030D-6E8A-4147-A177-3AD203B41FA5}">
                      <a16:colId xmlns:a16="http://schemas.microsoft.com/office/drawing/2014/main" val="1140598183"/>
                    </a:ext>
                  </a:extLst>
                </a:gridCol>
                <a:gridCol w="1782324">
                  <a:extLst>
                    <a:ext uri="{9D8B030D-6E8A-4147-A177-3AD203B41FA5}">
                      <a16:colId xmlns:a16="http://schemas.microsoft.com/office/drawing/2014/main" val="984488702"/>
                    </a:ext>
                  </a:extLst>
                </a:gridCol>
                <a:gridCol w="2362143">
                  <a:extLst>
                    <a:ext uri="{9D8B030D-6E8A-4147-A177-3AD203B41FA5}">
                      <a16:colId xmlns:a16="http://schemas.microsoft.com/office/drawing/2014/main" val="2133969165"/>
                    </a:ext>
                  </a:extLst>
                </a:gridCol>
                <a:gridCol w="2640991">
                  <a:extLst>
                    <a:ext uri="{9D8B030D-6E8A-4147-A177-3AD203B41FA5}">
                      <a16:colId xmlns:a16="http://schemas.microsoft.com/office/drawing/2014/main" val="2511417011"/>
                    </a:ext>
                  </a:extLst>
                </a:gridCol>
                <a:gridCol w="2640991">
                  <a:extLst>
                    <a:ext uri="{9D8B030D-6E8A-4147-A177-3AD203B41FA5}">
                      <a16:colId xmlns:a16="http://schemas.microsoft.com/office/drawing/2014/main" val="2684912039"/>
                    </a:ext>
                  </a:extLst>
                </a:gridCol>
              </a:tblGrid>
              <a:tr h="3199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Nanoparticles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Code Name</a:t>
                      </a:r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Aptamers studied </a:t>
                      </a:r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Results/comments</a:t>
                      </a:r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62277"/>
                  </a:ext>
                </a:extLst>
              </a:tr>
              <a:tr h="101787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Phytic Acid MNPs</a:t>
                      </a:r>
                      <a:endParaRPr lang="el-G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AuFe01</a:t>
                      </a:r>
                    </a:p>
                    <a:p>
                      <a:pPr algn="ctr"/>
                      <a:r>
                        <a:rPr lang="en-US" sz="1400" dirty="0"/>
                        <a:t>Au-decorated MNPS - GMCP1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/>
                        <a:t>ΤΒΑ1 (</a:t>
                      </a:r>
                      <a:r>
                        <a:rPr lang="en-US" sz="1400"/>
                        <a:t>Thrombin)</a:t>
                      </a:r>
                      <a:endParaRPr lang="el-G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Issues with aggregation</a:t>
                      </a:r>
                    </a:p>
                    <a:p>
                      <a:pPr algn="ctr"/>
                      <a:r>
                        <a:rPr lang="en-US" sz="1400"/>
                        <a:t>Binding of aptamer not verified </a:t>
                      </a:r>
                      <a:endParaRPr lang="el-G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Study could be repeated with the newest FAM-modified aptamers and more stable nanoparticles</a:t>
                      </a:r>
                      <a:endParaRPr lang="el-G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070719"/>
                  </a:ext>
                </a:extLst>
              </a:tr>
              <a:tr h="101787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Core shell AuMNPs</a:t>
                      </a:r>
                      <a:endParaRPr lang="el-G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AuFe05</a:t>
                      </a:r>
                    </a:p>
                    <a:p>
                      <a:pPr algn="ctr"/>
                      <a:r>
                        <a:rPr lang="en-US" sz="1400" dirty="0"/>
                        <a:t>GMCP2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TBA1 (Thrombin)</a:t>
                      </a:r>
                      <a:endParaRPr lang="el-G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Issues with aggregation</a:t>
                      </a:r>
                    </a:p>
                    <a:p>
                      <a:pPr algn="ctr"/>
                      <a:r>
                        <a:rPr lang="en-US" sz="1400"/>
                        <a:t>Binding of aptamer not verified </a:t>
                      </a:r>
                      <a:endParaRPr lang="el-G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Study could be repeated with the newest FAM-modified aptamers and more stable nanoparticles</a:t>
                      </a:r>
                      <a:endParaRPr lang="el-G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019741"/>
                  </a:ext>
                </a:extLst>
              </a:tr>
              <a:tr h="14831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Core Shell </a:t>
                      </a:r>
                      <a:r>
                        <a:rPr lang="en-US" sz="1400" dirty="0" err="1"/>
                        <a:t>AuMNPs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AuFe11</a:t>
                      </a:r>
                    </a:p>
                    <a:p>
                      <a:pPr algn="ctr"/>
                      <a:r>
                        <a:rPr lang="en-US" sz="1400" dirty="0"/>
                        <a:t>GMCP3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TBA1 (Thrombin)</a:t>
                      </a:r>
                    </a:p>
                    <a:p>
                      <a:pPr algn="ctr"/>
                      <a:r>
                        <a:rPr lang="en-US" sz="1400"/>
                        <a:t>RNV95 aptamer (</a:t>
                      </a:r>
                      <a:r>
                        <a:rPr lang="el-GR" sz="1400"/>
                        <a:t>Αβ40)</a:t>
                      </a:r>
                      <a:endParaRPr lang="en-US" sz="1400"/>
                    </a:p>
                    <a:p>
                      <a:pPr algn="ctr"/>
                      <a:r>
                        <a:rPr lang="el-GR" sz="1400"/>
                        <a:t>Αβ7-92 </a:t>
                      </a:r>
                      <a:r>
                        <a:rPr lang="en-US" sz="1400"/>
                        <a:t>aptamer (</a:t>
                      </a:r>
                      <a:r>
                        <a:rPr lang="el-GR" sz="1400"/>
                        <a:t>Αβ42)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Conjugation of all aptamers verified with fluorometry</a:t>
                      </a:r>
                    </a:p>
                    <a:p>
                      <a:pPr algn="ctr"/>
                      <a:r>
                        <a:rPr lang="en-US" sz="1400"/>
                        <a:t>Issues with stability after 2 months (initially better binding than Au, but not replicated)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Study will be repeated after provision of fresh suspension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Binding of peptides pending</a:t>
                      </a:r>
                      <a:endParaRPr lang="el-G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853884"/>
                  </a:ext>
                </a:extLst>
              </a:tr>
              <a:tr h="7852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Core Shell </a:t>
                      </a:r>
                      <a:r>
                        <a:rPr lang="en-US" sz="1400" dirty="0" err="1"/>
                        <a:t>AuMNPs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AuFe15</a:t>
                      </a:r>
                    </a:p>
                    <a:p>
                      <a:pPr algn="ctr"/>
                      <a:r>
                        <a:rPr lang="en-US" sz="1400" dirty="0"/>
                        <a:t>GMCP4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TBA1 (Thrombin)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Provided in dry form. Could not be resuspended</a:t>
                      </a:r>
                      <a:endParaRPr lang="el-G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Study will be repeated after provision of fresh suspension</a:t>
                      </a:r>
                      <a:endParaRPr lang="el-G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5129507"/>
                  </a:ext>
                </a:extLst>
              </a:tr>
              <a:tr h="1239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AuNPs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AuFe07</a:t>
                      </a:r>
                    </a:p>
                    <a:p>
                      <a:pPr algn="ctr"/>
                      <a:r>
                        <a:rPr lang="en-US" sz="1400" dirty="0"/>
                        <a:t>Au Reference-1</a:t>
                      </a:r>
                    </a:p>
                    <a:p>
                      <a:pPr algn="ctr"/>
                      <a:r>
                        <a:rPr lang="en-US" sz="1400" dirty="0"/>
                        <a:t>Au-ref</a:t>
                      </a:r>
                    </a:p>
                    <a:p>
                      <a:pPr algn="ctr"/>
                      <a:r>
                        <a:rPr lang="en-US" sz="1400" b="1" dirty="0"/>
                        <a:t>AuFe08</a:t>
                      </a:r>
                    </a:p>
                    <a:p>
                      <a:pPr algn="ctr"/>
                      <a:r>
                        <a:rPr lang="en-US" sz="1400" b="0" dirty="0"/>
                        <a:t>Au Reference-2</a:t>
                      </a:r>
                    </a:p>
                    <a:p>
                      <a:pPr algn="ctr"/>
                      <a:r>
                        <a:rPr lang="en-US" sz="1400" dirty="0"/>
                        <a:t>GMCP4-Au Part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TBA1 (Thrombin)</a:t>
                      </a:r>
                    </a:p>
                    <a:p>
                      <a:pPr algn="ctr"/>
                      <a:r>
                        <a:rPr lang="en-US" sz="1400"/>
                        <a:t>RNV95 aptamer (</a:t>
                      </a:r>
                      <a:r>
                        <a:rPr lang="el-GR" sz="1400"/>
                        <a:t>Αβ40)</a:t>
                      </a:r>
                      <a:endParaRPr lang="en-US" sz="1400"/>
                    </a:p>
                    <a:p>
                      <a:pPr algn="ctr"/>
                      <a:r>
                        <a:rPr lang="el-GR" sz="1400"/>
                        <a:t>Αβ7-92 </a:t>
                      </a:r>
                      <a:r>
                        <a:rPr lang="en-US" sz="1400"/>
                        <a:t>aptamer (</a:t>
                      </a:r>
                      <a:r>
                        <a:rPr lang="el-GR" sz="1400"/>
                        <a:t>Αβ42)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Conjugation of all aptamers verified with fluorometry</a:t>
                      </a:r>
                    </a:p>
                    <a:p>
                      <a:pPr algn="ctr"/>
                      <a:r>
                        <a:rPr lang="en-US" sz="1400"/>
                        <a:t>Binding of Thrombin verified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Binding of amyloid peptides pending</a:t>
                      </a:r>
                      <a:endParaRPr lang="el-GR" sz="1400" dirty="0"/>
                    </a:p>
                    <a:p>
                      <a:pPr algn="ctr"/>
                      <a:endParaRPr lang="el-G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3717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59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1FE8AABE-3C5B-465A-CAF7-2195AC81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2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CE003-27A4-6443-E428-0E47E6404B6D}"/>
              </a:ext>
            </a:extLst>
          </p:cNvPr>
          <p:cNvSpPr txBox="1"/>
          <p:nvPr/>
        </p:nvSpPr>
        <p:spPr>
          <a:xfrm>
            <a:off x="844061" y="1140922"/>
            <a:ext cx="11193864" cy="5431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AutoNum type="arabicPeriod"/>
              <a:tabLst>
                <a:tab pos="457200" algn="l"/>
              </a:tabLst>
            </a:pPr>
            <a:r>
              <a:rPr lang="el-GR" dirty="0" err="1">
                <a:latin typeface="Times New Roman" panose="02020603050405020304" pitchFamily="18" charset="0"/>
              </a:rPr>
              <a:t>Physiological</a:t>
            </a:r>
            <a:r>
              <a:rPr lang="el-GR" dirty="0">
                <a:latin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</a:rPr>
              <a:t>Phosphorylation</a:t>
            </a:r>
            <a:r>
              <a:rPr lang="el-GR" dirty="0">
                <a:latin typeface="Times New Roman" panose="02020603050405020304" pitchFamily="18" charset="0"/>
              </a:rPr>
              <a:t>:</a:t>
            </a:r>
          </a:p>
          <a:p>
            <a:pPr marL="742950" lvl="1" indent="-285750" defTabSz="914400">
              <a:lnSpc>
                <a:spcPct val="94000"/>
              </a:lnSpc>
              <a:spcAft>
                <a:spcPts val="200"/>
              </a:spcAft>
              <a:buSzPts val="1000"/>
              <a:buFont typeface="Franklin Gothic Book" panose="020B0503020102020204" pitchFamily="34" charset="0"/>
              <a:buChar char="o"/>
              <a:tabLst>
                <a:tab pos="9144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In a </a:t>
            </a:r>
            <a:r>
              <a:rPr lang="en-US" b="1" dirty="0">
                <a:latin typeface="Times New Roman" panose="02020603050405020304" pitchFamily="18" charset="0"/>
              </a:rPr>
              <a:t>healthy</a:t>
            </a:r>
            <a:r>
              <a:rPr lang="en-US" dirty="0">
                <a:latin typeface="Times New Roman" panose="02020603050405020304" pitchFamily="18" charset="0"/>
              </a:rPr>
              <a:t> brain, tau protein has about 2-3 molecule of phosphate per molecule of tau protein, which helps control its binding to microtubules and maintain cytoskeletal stability.</a:t>
            </a:r>
            <a:endParaRPr lang="el-GR" dirty="0">
              <a:latin typeface="Times New Roman" panose="02020603050405020304" pitchFamily="18" charset="0"/>
            </a:endParaRPr>
          </a:p>
          <a:p>
            <a:pPr marL="742950" lvl="1" indent="-285750" defTabSz="914400">
              <a:lnSpc>
                <a:spcPct val="94000"/>
              </a:lnSpc>
              <a:spcAft>
                <a:spcPts val="200"/>
              </a:spcAft>
              <a:buSzPts val="1000"/>
              <a:buFont typeface="Franklin Gothic Book" panose="020B0503020102020204" pitchFamily="34" charset="0"/>
              <a:buChar char="o"/>
              <a:tabLst>
                <a:tab pos="9144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Common </a:t>
            </a:r>
            <a:r>
              <a:rPr lang="en-US" b="1" dirty="0">
                <a:latin typeface="Times New Roman" panose="02020603050405020304" pitchFamily="18" charset="0"/>
              </a:rPr>
              <a:t>physiological</a:t>
            </a:r>
            <a:r>
              <a:rPr lang="en-US" dirty="0">
                <a:latin typeface="Times New Roman" panose="02020603050405020304" pitchFamily="18" charset="0"/>
              </a:rPr>
              <a:t> phosphorylation sites on tau include </a:t>
            </a:r>
            <a:r>
              <a:rPr lang="en-US" b="1" dirty="0">
                <a:latin typeface="Times New Roman" panose="02020603050405020304" pitchFamily="18" charset="0"/>
              </a:rPr>
              <a:t>Ser199, Ser202, Thr205, Ser396, and Ser404</a:t>
            </a:r>
            <a:r>
              <a:rPr lang="en-US" dirty="0">
                <a:latin typeface="Times New Roman" panose="02020603050405020304" pitchFamily="18" charset="0"/>
              </a:rPr>
              <a:t>. These sites allow tau to function normally by dynamically attaching and detaching from microtubules as needed.</a:t>
            </a:r>
          </a:p>
          <a:p>
            <a:pPr marL="742950" lvl="1" indent="-285750" defTabSz="914400">
              <a:lnSpc>
                <a:spcPct val="94000"/>
              </a:lnSpc>
              <a:spcAft>
                <a:spcPts val="200"/>
              </a:spcAft>
              <a:buSzPts val="1000"/>
              <a:buFont typeface="Franklin Gothic Book" panose="020B0503020102020204" pitchFamily="34" charset="0"/>
              <a:buChar char="o"/>
              <a:tabLst>
                <a:tab pos="914400" algn="l"/>
              </a:tabLst>
            </a:pPr>
            <a:endParaRPr lang="el-GR" dirty="0">
              <a:latin typeface="Times New Roman" panose="02020603050405020304" pitchFamily="18" charset="0"/>
            </a:endParaRPr>
          </a:p>
          <a:p>
            <a:pPr marL="342900" lvl="0" indent="-342900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AutoNum type="arabicPeriod"/>
              <a:tabLst>
                <a:tab pos="457200" algn="l"/>
              </a:tabLst>
            </a:pPr>
            <a:r>
              <a:rPr lang="el-GR" dirty="0" err="1">
                <a:latin typeface="Times New Roman" panose="02020603050405020304" pitchFamily="18" charset="0"/>
              </a:rPr>
              <a:t>Hyperphosphorylation</a:t>
            </a:r>
            <a:r>
              <a:rPr lang="el-GR" dirty="0">
                <a:latin typeface="Times New Roman" panose="02020603050405020304" pitchFamily="18" charset="0"/>
              </a:rPr>
              <a:t> in </a:t>
            </a:r>
            <a:r>
              <a:rPr lang="el-GR" dirty="0" err="1">
                <a:latin typeface="Times New Roman" panose="02020603050405020304" pitchFamily="18" charset="0"/>
              </a:rPr>
              <a:t>Alzheimer’s</a:t>
            </a:r>
            <a:r>
              <a:rPr lang="el-GR" dirty="0">
                <a:latin typeface="Times New Roman" panose="02020603050405020304" pitchFamily="18" charset="0"/>
              </a:rPr>
              <a:t>:</a:t>
            </a:r>
          </a:p>
          <a:p>
            <a:pPr marL="742950" lvl="1" indent="-285750" defTabSz="914400">
              <a:lnSpc>
                <a:spcPct val="94000"/>
              </a:lnSpc>
              <a:spcAft>
                <a:spcPts val="200"/>
              </a:spcAft>
              <a:buSzPts val="1000"/>
              <a:buFont typeface="Franklin Gothic Book" panose="020B0503020102020204" pitchFamily="34" charset="0"/>
              <a:buChar char="o"/>
              <a:tabLst>
                <a:tab pos="9144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In </a:t>
            </a:r>
            <a:r>
              <a:rPr lang="en-US" b="1" dirty="0">
                <a:latin typeface="Times New Roman" panose="02020603050405020304" pitchFamily="18" charset="0"/>
              </a:rPr>
              <a:t>Alzheimer’s disease</a:t>
            </a:r>
            <a:r>
              <a:rPr lang="en-US" dirty="0">
                <a:latin typeface="Times New Roman" panose="02020603050405020304" pitchFamily="18" charset="0"/>
              </a:rPr>
              <a:t>, tau becomes excessively phosphorylated at </a:t>
            </a:r>
            <a:r>
              <a:rPr lang="en-US" b="1" dirty="0">
                <a:latin typeface="Times New Roman" panose="02020603050405020304" pitchFamily="18" charset="0"/>
              </a:rPr>
              <a:t>more than 30 serine and threonine residues</a:t>
            </a:r>
            <a:r>
              <a:rPr lang="en-US" dirty="0">
                <a:latin typeface="Times New Roman" panose="02020603050405020304" pitchFamily="18" charset="0"/>
              </a:rPr>
              <a:t>. This hyperphosphorylation reduces tau’s affinity for microtubules and triggers self-aggregation, leading to the formation of neurofibrillary tangles (NFTs).</a:t>
            </a:r>
            <a:endParaRPr lang="el-GR" dirty="0">
              <a:latin typeface="Times New Roman" panose="02020603050405020304" pitchFamily="18" charset="0"/>
            </a:endParaRPr>
          </a:p>
          <a:p>
            <a:pPr marL="742950" lvl="1" indent="-285750" defTabSz="914400">
              <a:lnSpc>
                <a:spcPct val="94000"/>
              </a:lnSpc>
              <a:spcAft>
                <a:spcPts val="200"/>
              </a:spcAft>
              <a:buSzPts val="1000"/>
              <a:buFont typeface="Franklin Gothic Book" panose="020B0503020102020204" pitchFamily="34" charset="0"/>
              <a:buChar char="o"/>
              <a:tabLst>
                <a:tab pos="9144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Some critical residues associated with tau hyperphosphorylation in Alzheimer’s include:</a:t>
            </a:r>
            <a:endParaRPr lang="el-GR" dirty="0">
              <a:latin typeface="Times New Roman" panose="02020603050405020304" pitchFamily="18" charset="0"/>
            </a:endParaRPr>
          </a:p>
          <a:p>
            <a:pPr marL="1143000" lvl="2" indent="-228600" defTabSz="914400">
              <a:lnSpc>
                <a:spcPct val="94000"/>
              </a:lnSpc>
              <a:spcAft>
                <a:spcPts val="200"/>
              </a:spcAft>
              <a:buSzPts val="1000"/>
              <a:buFont typeface="Franklin Gothic Book" panose="020B0503020102020204" pitchFamily="34" charset="0"/>
              <a:buChar char=""/>
              <a:tabLst>
                <a:tab pos="13716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Ser199, Ser202, Thr205 (early pathological sites)</a:t>
            </a:r>
            <a:endParaRPr lang="el-GR" dirty="0">
              <a:latin typeface="Times New Roman" panose="02020603050405020304" pitchFamily="18" charset="0"/>
            </a:endParaRPr>
          </a:p>
          <a:p>
            <a:pPr marL="1143000" lvl="2" indent="-228600" defTabSz="914400">
              <a:lnSpc>
                <a:spcPct val="94000"/>
              </a:lnSpc>
              <a:spcAft>
                <a:spcPts val="200"/>
              </a:spcAft>
              <a:buSzPts val="1000"/>
              <a:buFont typeface="Franklin Gothic Book" panose="020B0503020102020204" pitchFamily="34" charset="0"/>
              <a:buChar char=""/>
              <a:tabLst>
                <a:tab pos="13716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Thr231, Ser235 (conformational change sites)</a:t>
            </a:r>
            <a:endParaRPr lang="el-GR" dirty="0">
              <a:latin typeface="Times New Roman" panose="02020603050405020304" pitchFamily="18" charset="0"/>
            </a:endParaRPr>
          </a:p>
          <a:p>
            <a:pPr marL="1143000" lvl="2" indent="-228600" defTabSz="914400">
              <a:lnSpc>
                <a:spcPct val="94000"/>
              </a:lnSpc>
              <a:spcAft>
                <a:spcPts val="200"/>
              </a:spcAft>
              <a:buSzPts val="1000"/>
              <a:buFont typeface="Franklin Gothic Book" panose="020B0503020102020204" pitchFamily="34" charset="0"/>
              <a:buChar char=""/>
              <a:tabLst>
                <a:tab pos="13716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Ser262, Ser356 (reduce tau’s affinity for microtubules)</a:t>
            </a:r>
            <a:endParaRPr lang="el-GR" dirty="0">
              <a:latin typeface="Times New Roman" panose="02020603050405020304" pitchFamily="18" charset="0"/>
            </a:endParaRPr>
          </a:p>
          <a:p>
            <a:pPr marL="1143000" lvl="2" indent="-228600" defTabSz="914400">
              <a:lnSpc>
                <a:spcPct val="94000"/>
              </a:lnSpc>
              <a:spcAft>
                <a:spcPts val="200"/>
              </a:spcAft>
              <a:buSzPts val="1000"/>
              <a:buFont typeface="Franklin Gothic Book" panose="020B0503020102020204" pitchFamily="34" charset="0"/>
              <a:buChar char=""/>
              <a:tabLst>
                <a:tab pos="13716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Ser396, Ser404 (often involved in advanced tau aggregation and NFT formation)</a:t>
            </a:r>
            <a:endParaRPr lang="el-GR" dirty="0">
              <a:latin typeface="Times New Roman" panose="02020603050405020304" pitchFamily="18" charset="0"/>
            </a:endParaRPr>
          </a:p>
          <a:p>
            <a:pPr marL="1143000" lvl="2" indent="-228600" defTabSz="914400">
              <a:lnSpc>
                <a:spcPct val="94000"/>
              </a:lnSpc>
              <a:spcAft>
                <a:spcPts val="200"/>
              </a:spcAft>
              <a:buSzPts val="1000"/>
              <a:buFont typeface="Franklin Gothic Book" panose="020B0503020102020204" pitchFamily="34" charset="0"/>
              <a:buChar char=""/>
              <a:tabLst>
                <a:tab pos="13716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Additional residues may also be phosphorylated in disease states, such as Ser422.</a:t>
            </a:r>
          </a:p>
          <a:p>
            <a:pPr lvl="2" algn="r" defTabSz="914400">
              <a:lnSpc>
                <a:spcPct val="94000"/>
              </a:lnSpc>
              <a:spcAft>
                <a:spcPts val="200"/>
              </a:spcAft>
              <a:buSzPts val="1000"/>
              <a:tabLst>
                <a:tab pos="1371600" algn="l"/>
              </a:tabLst>
            </a:pPr>
            <a:r>
              <a:rPr lang="en-US" sz="2000" dirty="0">
                <a:latin typeface="Times New Roman" panose="02020603050405020304" pitchFamily="18" charset="0"/>
                <a:hlinkClick r:id="rId2"/>
              </a:rPr>
              <a:t>10.1016/j.molmed.2009.01.003</a:t>
            </a:r>
          </a:p>
          <a:p>
            <a:pPr lvl="2" algn="r" defTabSz="914400">
              <a:lnSpc>
                <a:spcPct val="94000"/>
              </a:lnSpc>
              <a:spcAft>
                <a:spcPts val="200"/>
              </a:spcAft>
              <a:buSzPts val="1000"/>
              <a:tabLst>
                <a:tab pos="1371600" algn="l"/>
              </a:tabLst>
            </a:pPr>
            <a:r>
              <a:rPr lang="en-US" sz="2000" dirty="0">
                <a:latin typeface="Times New Roman" panose="02020603050405020304" pitchFamily="18" charset="0"/>
                <a:hlinkClick r:id="rId2"/>
              </a:rPr>
              <a:t>10.1038/nrneurol.2015.225</a:t>
            </a:r>
            <a:endParaRPr lang="el-GR" sz="2000" dirty="0">
              <a:latin typeface="Times New Roman" panose="02020603050405020304" pitchFamily="18" charset="0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08706850-5C2B-ACB6-DA18-298A24B14622}"/>
              </a:ext>
            </a:extLst>
          </p:cNvPr>
          <p:cNvSpPr txBox="1">
            <a:spLocks/>
          </p:cNvSpPr>
          <p:nvPr/>
        </p:nvSpPr>
        <p:spPr>
          <a:xfrm>
            <a:off x="758650" y="123093"/>
            <a:ext cx="11359661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</a:rPr>
              <a:t>Tau Phosphorylation sites</a:t>
            </a:r>
          </a:p>
          <a:p>
            <a:r>
              <a:rPr lang="en-US" sz="900">
                <a:solidFill>
                  <a:srgbClr val="FF0000"/>
                </a:solidFill>
              </a:rPr>
              <a:t>***********************************************************************************************************************************************************************</a:t>
            </a:r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3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419701A-7917-CA5D-E51D-F7A7B3F3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3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64B2DBB-25FB-B124-2720-737050CA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82" t="14066" r="48984" b="25275"/>
          <a:stretch/>
        </p:blipFill>
        <p:spPr>
          <a:xfrm>
            <a:off x="834012" y="54352"/>
            <a:ext cx="4360985" cy="680364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FAB6CC7-1188-09E0-C50B-3CB33BE831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89" t="74725" r="49230" b="10330"/>
          <a:stretch/>
        </p:blipFill>
        <p:spPr>
          <a:xfrm>
            <a:off x="5024177" y="2863662"/>
            <a:ext cx="7063991" cy="2803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5003EA-3B6B-5EC1-A6AC-291C43502743}"/>
              </a:ext>
            </a:extLst>
          </p:cNvPr>
          <p:cNvSpPr txBox="1"/>
          <p:nvPr/>
        </p:nvSpPr>
        <p:spPr>
          <a:xfrm>
            <a:off x="7223720" y="6122970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>
                <a:effectLst/>
                <a:latin typeface="ElsevierSans"/>
                <a:hlinkClick r:id="rId3" tooltip="Persistent link using digital object identifier"/>
              </a:rPr>
              <a:t>https://doi.org/10.1016/j.molmed.2009.01.003</a:t>
            </a:r>
            <a:br>
              <a:rPr lang="en-US"/>
            </a:b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674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F9AFA8-F156-FCE4-8932-3BEC4544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09" y="92947"/>
            <a:ext cx="9601200" cy="1485900"/>
          </a:xfrm>
        </p:spPr>
        <p:txBody>
          <a:bodyPr/>
          <a:lstStyle/>
          <a:p>
            <a:r>
              <a:rPr lang="en-US"/>
              <a:t>State per Biomarker/aptamer provision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606555-2428-9253-0572-CCD4E84C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09" y="957523"/>
            <a:ext cx="11239081" cy="5807529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4"/>
            </a:pPr>
            <a:r>
              <a:rPr lang="el-GR" sz="2000" b="1" i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Α</a:t>
            </a:r>
            <a:r>
              <a:rPr lang="en-US" sz="2000" b="1" i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myloid</a:t>
            </a:r>
            <a:r>
              <a:rPr lang="en-US" sz="2000" b="1" i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-β 42</a:t>
            </a:r>
            <a:r>
              <a:rPr lang="el-GR" sz="2000" b="1" i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: </a:t>
            </a:r>
          </a:p>
          <a:p>
            <a:pPr lvl="1"/>
            <a:r>
              <a:rPr lang="en-US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Fail to conjugate successfully with the aptamer</a:t>
            </a:r>
          </a:p>
          <a:p>
            <a:pPr lvl="1"/>
            <a:r>
              <a:rPr lang="en-US" i="0">
                <a:solidFill>
                  <a:schemeClr val="tx1"/>
                </a:solidFill>
                <a:latin typeface="Times New Roman" panose="02020603050405020304" pitchFamily="18" charset="0"/>
              </a:rPr>
              <a:t>Stumble upon the aggregation of the full-length peptide</a:t>
            </a:r>
          </a:p>
          <a:p>
            <a:pPr lvl="1"/>
            <a:r>
              <a:rPr lang="en-US" i="0">
                <a:solidFill>
                  <a:schemeClr val="tx1"/>
                </a:solidFill>
                <a:latin typeface="Times New Roman" panose="02020603050405020304" pitchFamily="18" charset="0"/>
              </a:rPr>
              <a:t>On a quest for</a:t>
            </a:r>
            <a:r>
              <a:rPr lang="en-US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shorter peptides (15 -20 aa) covering the C-terminal residues of Aβ42</a:t>
            </a:r>
            <a:endParaRPr lang="el-GR" i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>
              <a:buAutoNum type="arabicPeriod" startAt="5"/>
            </a:pPr>
            <a:r>
              <a:rPr lang="el-GR" sz="2000" b="1" i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Α</a:t>
            </a:r>
            <a:r>
              <a:rPr lang="en-US" sz="2000" b="1" i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myloid</a:t>
            </a:r>
            <a:r>
              <a:rPr lang="en-US" sz="2000" b="1" i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-β 40</a:t>
            </a:r>
            <a:r>
              <a:rPr lang="el-GR" sz="2000" b="1" i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:</a:t>
            </a:r>
            <a:endParaRPr lang="en-US" sz="2000" b="1" i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lvl="1"/>
            <a:r>
              <a:rPr lang="en-US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Fail to conjugate successfully with the aptamer</a:t>
            </a:r>
          </a:p>
          <a:p>
            <a:pPr lvl="1"/>
            <a:r>
              <a:rPr lang="en-US" i="0">
                <a:solidFill>
                  <a:schemeClr val="tx1"/>
                </a:solidFill>
                <a:latin typeface="Times New Roman" panose="02020603050405020304" pitchFamily="18" charset="0"/>
              </a:rPr>
              <a:t>Stumble upon the aggregation of the full-length peptide</a:t>
            </a:r>
          </a:p>
          <a:p>
            <a:pPr lvl="1"/>
            <a:r>
              <a:rPr lang="en-US" i="0">
                <a:solidFill>
                  <a:schemeClr val="tx1"/>
                </a:solidFill>
                <a:latin typeface="Times New Roman" panose="02020603050405020304" pitchFamily="18" charset="0"/>
              </a:rPr>
              <a:t>On a quest for</a:t>
            </a:r>
            <a:r>
              <a:rPr lang="en-US" i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shorter peptides (15 -20 aa) covering the C-terminal residues of Aβ40</a:t>
            </a:r>
            <a:endParaRPr lang="el-GR" i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>
                <a:solidFill>
                  <a:srgbClr val="A429BD"/>
                </a:solidFill>
                <a:latin typeface="Times New Roman" panose="02020603050405020304" pitchFamily="18" charset="0"/>
              </a:rPr>
              <a:t>***************************************************************************************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>
                <a:solidFill>
                  <a:srgbClr val="A429BD"/>
                </a:solidFill>
                <a:latin typeface="Times New Roman" panose="02020603050405020304" pitchFamily="18" charset="0"/>
              </a:rPr>
              <a:t>Outcome: </a:t>
            </a:r>
          </a:p>
          <a:p>
            <a:pPr marL="530352" lvl="1" indent="0">
              <a:buNone/>
            </a:pPr>
            <a:r>
              <a:rPr lang="en-US" b="1">
                <a:solidFill>
                  <a:srgbClr val="A429BD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>
                <a:solidFill>
                  <a:srgbClr val="A429BD"/>
                </a:solidFill>
                <a:effectLst/>
                <a:latin typeface="Times New Roman" panose="02020603050405020304" pitchFamily="18" charset="0"/>
              </a:rPr>
              <a:t>YS will undertake th</a:t>
            </a:r>
            <a:r>
              <a:rPr lang="en-US" b="1" i="0">
                <a:solidFill>
                  <a:srgbClr val="A429BD"/>
                </a:solidFill>
                <a:latin typeface="Times New Roman" panose="02020603050405020304" pitchFamily="18" charset="0"/>
              </a:rPr>
              <a:t>e synthesis of the necessary peptides.</a:t>
            </a:r>
          </a:p>
          <a:p>
            <a:pPr marL="530352" lvl="1" indent="0">
              <a:buNone/>
            </a:pPr>
            <a:r>
              <a:rPr lang="en-US" b="1" i="0">
                <a:solidFill>
                  <a:srgbClr val="A429BD"/>
                </a:solidFill>
                <a:effectLst/>
                <a:latin typeface="Times New Roman" panose="02020603050405020304" pitchFamily="18" charset="0"/>
              </a:rPr>
              <a:t>Delivery of A</a:t>
            </a:r>
            <a:r>
              <a:rPr lang="el-GR" b="1" i="0">
                <a:solidFill>
                  <a:srgbClr val="A429BD"/>
                </a:solidFill>
                <a:effectLst/>
                <a:latin typeface="Times New Roman" panose="02020603050405020304" pitchFamily="18" charset="0"/>
              </a:rPr>
              <a:t>β42 (2-3 </a:t>
            </a:r>
            <a:r>
              <a:rPr lang="en-US" b="1" i="0">
                <a:solidFill>
                  <a:srgbClr val="A429BD"/>
                </a:solidFill>
                <a:effectLst/>
                <a:latin typeface="Times New Roman" panose="02020603050405020304" pitchFamily="18" charset="0"/>
              </a:rPr>
              <a:t>mg) and </a:t>
            </a:r>
            <a:r>
              <a:rPr lang="en-US" b="1" i="0">
                <a:solidFill>
                  <a:srgbClr val="A429BD"/>
                </a:solidFill>
                <a:latin typeface="Times New Roman" panose="02020603050405020304" pitchFamily="18" charset="0"/>
              </a:rPr>
              <a:t>guidance on how to cope with the aggregation.</a:t>
            </a:r>
            <a:endParaRPr lang="en-US" b="1" i="0">
              <a:solidFill>
                <a:srgbClr val="A429BD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151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2B9A60-81DC-CF1F-CF3E-ABF56ED9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Points for amyloid peptide handling</a:t>
            </a:r>
            <a:br>
              <a:rPr lang="en-US" dirty="0"/>
            </a:br>
            <a:r>
              <a:rPr lang="en-US" dirty="0"/>
              <a:t>provided in previous communications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792B39-8CCD-3B60-C833-EBF916BCA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964994" cy="39869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Peptides need to be treated upon arrival with HFIP (most commonly) or other similar methodologies (0,1 M NH</a:t>
            </a:r>
            <a:r>
              <a:rPr lang="en-US" baseline="-25000" dirty="0"/>
              <a:t>3</a:t>
            </a:r>
            <a:r>
              <a:rPr lang="en-US" dirty="0"/>
              <a:t>, 35 % acetonitrile/0.1 % TFA, 100 % DMSO) to disaggregate  </a:t>
            </a:r>
          </a:p>
          <a:p>
            <a:r>
              <a:rPr lang="en-US" dirty="0"/>
              <a:t>The solvent is removed by vacuum</a:t>
            </a:r>
          </a:p>
          <a:p>
            <a:r>
              <a:rPr lang="en-US" dirty="0"/>
              <a:t>The disaggregated peptides are resuspended in DMSO or ammonia solution 0.02% and stored at -80 at a dense concentration in small aliquots</a:t>
            </a:r>
          </a:p>
          <a:p>
            <a:r>
              <a:rPr lang="en-US" dirty="0"/>
              <a:t>The aliquots should not be frozen again after thawing and should be resuspended at the final desirable concentration in a normal buffer and used immediately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!  All forms of amyloid in blood: soluble oligomers or monomers (</a:t>
            </a:r>
            <a:r>
              <a:rPr lang="el-GR" dirty="0"/>
              <a:t>Αβ40, Αβ24)</a:t>
            </a:r>
            <a:r>
              <a:rPr lang="en-US" dirty="0"/>
              <a:t> and possibly protofibrils need to be tested for binding with the candidate aptamers.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https://doi.org/10.1073/pnas.2213157119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https://doi.org/10.1016/j.ab.2018.09.011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https://doi.org/10.3390/ijms22126355</a:t>
            </a:r>
            <a:r>
              <a:rPr lang="en-US" dirty="0"/>
              <a:t> 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What is our</a:t>
            </a:r>
            <a:r>
              <a:rPr lang="el-GR" dirty="0"/>
              <a:t> </a:t>
            </a:r>
            <a:r>
              <a:rPr lang="en-US" dirty="0"/>
              <a:t>final desired target?</a:t>
            </a:r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69ECE6A-A87E-A7A2-7878-B040AC18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6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43F5E75-642E-D82F-781D-68530726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6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E956D19-F5D7-BB7E-7E63-E840698A4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89" y="0"/>
            <a:ext cx="465245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35F648-E975-7154-FE73-A9FF0593332A}"/>
              </a:ext>
            </a:extLst>
          </p:cNvPr>
          <p:cNvSpPr txBox="1"/>
          <p:nvPr/>
        </p:nvSpPr>
        <p:spPr>
          <a:xfrm>
            <a:off x="5869858" y="511277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 this useful?</a:t>
            </a:r>
            <a:endParaRPr lang="el-G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4D05C-2A5F-8C9A-548C-B325796B2443}"/>
              </a:ext>
            </a:extLst>
          </p:cNvPr>
          <p:cNvSpPr txBox="1"/>
          <p:nvPr/>
        </p:nvSpPr>
        <p:spPr>
          <a:xfrm>
            <a:off x="5869858" y="29673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Immunization with Keyhole limpet hemocyanin (KLH)-Aβ37–42 resulted in generation of IgG1 antibodies specific for the Aβ42 C-terminal end, indicating a Th2-response.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106187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A39245B-157C-538C-277C-21EFE780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7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4AECC1D-5EA0-70F7-0F92-A4CC5FEB9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88" y="394864"/>
            <a:ext cx="9126224" cy="6068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10970-11B0-6373-7B91-95088C6A06B4}"/>
              </a:ext>
            </a:extLst>
          </p:cNvPr>
          <p:cNvSpPr txBox="1"/>
          <p:nvPr/>
        </p:nvSpPr>
        <p:spPr>
          <a:xfrm>
            <a:off x="7000568" y="471948"/>
            <a:ext cx="343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Peptide Synthesis from </a:t>
            </a:r>
            <a:r>
              <a:rPr lang="en-US" b="1" dirty="0" err="1"/>
              <a:t>GeneCust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09829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6F8FCB-1B3A-4659-2E55-8E857ED4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Aptamer Conjugation on MNPs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512A1C-5343-66DD-A023-43E72A76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8464"/>
            <a:ext cx="9601200" cy="4798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We have employed two different types of modified aptamers:</a:t>
            </a:r>
          </a:p>
          <a:p>
            <a:r>
              <a:rPr lang="en-US"/>
              <a:t>C-terminal polyA10 tail modified aptamers</a:t>
            </a:r>
          </a:p>
          <a:p>
            <a:r>
              <a:rPr lang="en-US"/>
              <a:t>C-terminal </a:t>
            </a:r>
            <a:r>
              <a:rPr lang="en-US" err="1"/>
              <a:t>thiolo</a:t>
            </a:r>
            <a:r>
              <a:rPr lang="en-US"/>
              <a:t>(SH)-modified aptamers</a:t>
            </a:r>
          </a:p>
          <a:p>
            <a:pPr marL="0" indent="0">
              <a:buNone/>
            </a:pPr>
            <a:r>
              <a:rPr lang="en-US"/>
              <a:t>We have also added a modification with fluorophore (FAM) for easier quantification of the bound/unbound aptamer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We have tested three alternative conjugation methodologies:</a:t>
            </a:r>
          </a:p>
          <a:p>
            <a:r>
              <a:rPr lang="en-US"/>
              <a:t>Slow “salt-aging” for 1-5 days of aptamers-nanoparticles mixes</a:t>
            </a:r>
          </a:p>
          <a:p>
            <a:r>
              <a:rPr lang="en-US"/>
              <a:t>Low-pH (3.0) assisted conjugation</a:t>
            </a:r>
          </a:p>
          <a:p>
            <a:r>
              <a:rPr lang="en-US"/>
              <a:t>Freeze-thaw assisted conjugation (2 hours and overnight freezing)</a:t>
            </a:r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90082FD-81C4-0E96-6C98-AEF224BD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473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32A72D-72DF-5FF7-4D1C-462DFCBE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Salt-aging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08D39B-1A74-6181-5B9A-A5EA65402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50831"/>
            <a:ext cx="10299290" cy="4366279"/>
          </a:xfrm>
        </p:spPr>
        <p:txBody>
          <a:bodyPr>
            <a:normAutofit/>
          </a:bodyPr>
          <a:lstStyle/>
          <a:p>
            <a:r>
              <a:rPr lang="en-US" dirty="0"/>
              <a:t>Salt (NaCl) is very slowly added to the aptamer-nanoparticles mix (in a timeframe of 1-5 days), to induce binding of the aptamer to the citrate-capped nanoparticles </a:t>
            </a:r>
          </a:p>
          <a:p>
            <a:endParaRPr lang="en-US" dirty="0"/>
          </a:p>
          <a:p>
            <a:r>
              <a:rPr lang="en-US" dirty="0"/>
              <a:t>All attempts failed to retain the nanoparticles dispersity (possibly due to non-stable initial syntheses)</a:t>
            </a:r>
          </a:p>
          <a:p>
            <a:r>
              <a:rPr lang="en-US" dirty="0"/>
              <a:t>Primal biochemical analyses did not prove significant binding efficiency, and the reproducibility was poor</a:t>
            </a:r>
            <a:endParaRPr lang="el-GR" dirty="0"/>
          </a:p>
          <a:p>
            <a:r>
              <a:rPr lang="en-US" dirty="0"/>
              <a:t>Too many parameters to define (time, temperature, pH, salt concentration, aptamer concentration, nanoparticles concentrations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Very large excess of aptamer needed for quantitative reaction (according to literature)</a:t>
            </a:r>
          </a:p>
          <a:p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AFA33C6-71D5-6182-EA70-B7F35452B2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12" b="69436"/>
          <a:stretch/>
        </p:blipFill>
        <p:spPr>
          <a:xfrm>
            <a:off x="6172200" y="685800"/>
            <a:ext cx="4682766" cy="1155751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9CB54C5-4042-79F2-8254-72A8060C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52AA-B953-4235-80DB-9EC029185C8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029405"/>
      </p:ext>
    </p:extLst>
  </p:cSld>
  <p:clrMapOvr>
    <a:masterClrMapping/>
  </p:clrMapOvr>
</p:sld>
</file>

<file path=ppt/theme/theme1.xml><?xml version="1.0" encoding="utf-8"?>
<a:theme xmlns:a="http://schemas.openxmlformats.org/drawingml/2006/main" name="Περικοπή">
  <a:themeElements>
    <a:clrScheme name="Περικοπή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Περικοπή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Περικοπή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TM10001105[[fn=Περικοπή]]</Template>
  <TotalTime>13</TotalTime>
  <Words>1509</Words>
  <Application>Microsoft Office PowerPoint</Application>
  <PresentationFormat>Ευρεία οθόνη</PresentationFormat>
  <Paragraphs>188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Aptos</vt:lpstr>
      <vt:lpstr>ElsevierSans</vt:lpstr>
      <vt:lpstr>Franklin Gothic Book</vt:lpstr>
      <vt:lpstr>Times New Roman</vt:lpstr>
      <vt:lpstr>Wingdings</vt:lpstr>
      <vt:lpstr>Περικοπή</vt:lpstr>
      <vt:lpstr>State per Biomarker/aptamer provision</vt:lpstr>
      <vt:lpstr>Παρουσίαση του PowerPoint</vt:lpstr>
      <vt:lpstr>Παρουσίαση του PowerPoint</vt:lpstr>
      <vt:lpstr>State per Biomarker/aptamer provision</vt:lpstr>
      <vt:lpstr>Some Points for amyloid peptide handling provided in previous communications</vt:lpstr>
      <vt:lpstr>Παρουσίαση του PowerPoint</vt:lpstr>
      <vt:lpstr>Παρουσίαση του PowerPoint</vt:lpstr>
      <vt:lpstr>Aptamer Conjugation on MNPs</vt:lpstr>
      <vt:lpstr>Salt-aging</vt:lpstr>
      <vt:lpstr>Low pH – assisted conjugation</vt:lpstr>
      <vt:lpstr>Παρουσίαση του PowerPoint</vt:lpstr>
      <vt:lpstr>Freeze-thaw directed conjugation</vt:lpstr>
      <vt:lpstr>Παρουσίαση του PowerPoint</vt:lpstr>
      <vt:lpstr>Παρουσίαση του PowerPoint</vt:lpstr>
      <vt:lpstr>Comparing freeze-thaw and low-pH</vt:lpstr>
      <vt:lpstr>Thrombin binding on TBA1-AuNPs</vt:lpstr>
      <vt:lpstr>Reproducibility issues with Core-Shell</vt:lpstr>
      <vt:lpstr>Progress for each AuNPs synthesis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Eleni Tzekaki</dc:creator>
  <cp:lastModifiedBy>Mavroeidis Angelakeris</cp:lastModifiedBy>
  <cp:revision>2</cp:revision>
  <dcterms:created xsi:type="dcterms:W3CDTF">2024-11-01T08:21:58Z</dcterms:created>
  <dcterms:modified xsi:type="dcterms:W3CDTF">2024-11-07T18:03:23Z</dcterms:modified>
</cp:coreProperties>
</file>